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7FFE592E_AAC091AE.xml" ContentType="application/vnd.ms-powerpoint.comments+xml"/>
  <Override PartName="/ppt/notesSlides/notesSlide5.xml" ContentType="application/vnd.openxmlformats-officedocument.presentationml.notesSlide+xml"/>
  <Override PartName="/ppt/comments/modernComment_7FFE5930_6F78E04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84_276EF1B1.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4" r:id="rId5"/>
    <p:sldMasterId id="2147483694" r:id="rId6"/>
    <p:sldMasterId id="2147483689" r:id="rId7"/>
  </p:sldMasterIdLst>
  <p:notesMasterIdLst>
    <p:notesMasterId r:id="rId90"/>
  </p:notesMasterIdLst>
  <p:sldIdLst>
    <p:sldId id="2147375417" r:id="rId8"/>
    <p:sldId id="4523" r:id="rId9"/>
    <p:sldId id="2147375416" r:id="rId10"/>
    <p:sldId id="4565" r:id="rId11"/>
    <p:sldId id="4499" r:id="rId12"/>
    <p:sldId id="4500" r:id="rId13"/>
    <p:sldId id="4563" r:id="rId14"/>
    <p:sldId id="4497" r:id="rId15"/>
    <p:sldId id="4498" r:id="rId16"/>
    <p:sldId id="2147375404" r:id="rId17"/>
    <p:sldId id="2147375405" r:id="rId18"/>
    <p:sldId id="2147375406" r:id="rId19"/>
    <p:sldId id="2147375408" r:id="rId20"/>
    <p:sldId id="4502" r:id="rId21"/>
    <p:sldId id="2147375407" r:id="rId22"/>
    <p:sldId id="4504" r:id="rId23"/>
    <p:sldId id="4514" r:id="rId24"/>
    <p:sldId id="2147375410" r:id="rId25"/>
    <p:sldId id="4488" r:id="rId26"/>
    <p:sldId id="2147375411" r:id="rId27"/>
    <p:sldId id="2147375409" r:id="rId28"/>
    <p:sldId id="4690" r:id="rId29"/>
    <p:sldId id="4510" r:id="rId30"/>
    <p:sldId id="4512" r:id="rId31"/>
    <p:sldId id="4484" r:id="rId32"/>
    <p:sldId id="2147375412" r:id="rId33"/>
    <p:sldId id="4441" r:id="rId34"/>
    <p:sldId id="2147375413" r:id="rId35"/>
    <p:sldId id="4424" r:id="rId36"/>
    <p:sldId id="4447" r:id="rId37"/>
    <p:sldId id="4482" r:id="rId38"/>
    <p:sldId id="4483" r:id="rId39"/>
    <p:sldId id="4700" r:id="rId40"/>
    <p:sldId id="4539" r:id="rId41"/>
    <p:sldId id="2147375414" r:id="rId42"/>
    <p:sldId id="4552" r:id="rId43"/>
    <p:sldId id="4562" r:id="rId44"/>
    <p:sldId id="4549" r:id="rId45"/>
    <p:sldId id="4554" r:id="rId46"/>
    <p:sldId id="4555" r:id="rId47"/>
    <p:sldId id="4556" r:id="rId48"/>
    <p:sldId id="4557" r:id="rId49"/>
    <p:sldId id="4558" r:id="rId50"/>
    <p:sldId id="4559" r:id="rId51"/>
    <p:sldId id="4560" r:id="rId52"/>
    <p:sldId id="4561" r:id="rId53"/>
    <p:sldId id="4519" r:id="rId54"/>
    <p:sldId id="4540" r:id="rId55"/>
    <p:sldId id="4544" r:id="rId56"/>
    <p:sldId id="4545" r:id="rId57"/>
    <p:sldId id="4546" r:id="rId58"/>
    <p:sldId id="4524" r:id="rId59"/>
    <p:sldId id="4525" r:id="rId60"/>
    <p:sldId id="4526" r:id="rId61"/>
    <p:sldId id="4527" r:id="rId62"/>
    <p:sldId id="256" r:id="rId63"/>
    <p:sldId id="4548" r:id="rId64"/>
    <p:sldId id="4503" r:id="rId65"/>
    <p:sldId id="4501" r:id="rId66"/>
    <p:sldId id="4486" r:id="rId67"/>
    <p:sldId id="4513" r:id="rId68"/>
    <p:sldId id="4443" r:id="rId69"/>
    <p:sldId id="4542" r:id="rId70"/>
    <p:sldId id="4435" r:id="rId71"/>
    <p:sldId id="4433" r:id="rId72"/>
    <p:sldId id="4506" r:id="rId73"/>
    <p:sldId id="4159" r:id="rId74"/>
    <p:sldId id="4428" r:id="rId75"/>
    <p:sldId id="4453" r:id="rId76"/>
    <p:sldId id="4431" r:id="rId77"/>
    <p:sldId id="4543" r:id="rId78"/>
    <p:sldId id="4528" r:id="rId79"/>
    <p:sldId id="4529" r:id="rId80"/>
    <p:sldId id="4493" r:id="rId81"/>
    <p:sldId id="4547" r:id="rId82"/>
    <p:sldId id="4491" r:id="rId83"/>
    <p:sldId id="4490" r:id="rId84"/>
    <p:sldId id="4492" r:id="rId85"/>
    <p:sldId id="4505" r:id="rId86"/>
    <p:sldId id="4536" r:id="rId87"/>
    <p:sldId id="4550" r:id="rId88"/>
    <p:sldId id="4520" r:id="rId89"/>
  </p:sldIdLst>
  <p:sldSz cx="12192000" cy="6858000"/>
  <p:notesSz cx="6858000" cy="9144000"/>
  <p:embeddedFontLst>
    <p:embeddedFont>
      <p:font typeface="IBM Plex Serif" panose="02060503050406000203" pitchFamily="18" charset="0"/>
      <p:regular r:id="rId91"/>
      <p:bold r:id="rId92"/>
      <p:italic r:id="rId93"/>
      <p:boldItalic r:id="rId94"/>
    </p:embeddedFont>
    <p:embeddedFont>
      <p:font typeface="IBM Plex Serif Medm" panose="020B0604020202020204" charset="0"/>
      <p:regular r:id="rId95"/>
      <p:italic r:id="rId96"/>
    </p:embeddedFont>
    <p:embeddedFont>
      <p:font typeface="IBM Plex Serif SmBld" panose="020B0604020202020204" charset="0"/>
      <p:regular r:id="rId97"/>
      <p:bold r:id="rId98"/>
      <p:italic r:id="rId99"/>
      <p:boldItalic r:id="rId100"/>
    </p:embeddedFont>
    <p:embeddedFont>
      <p:font typeface="Lato Light" panose="020F0502020204030203" pitchFamily="34" charset="0"/>
      <p:regular r:id="rId101"/>
      <p:italic r:id="rId102"/>
    </p:embeddedFont>
    <p:embeddedFont>
      <p:font typeface="Montserrat" panose="00000500000000000000" pitchFamily="2" charset="0"/>
      <p:regular r:id="rId103"/>
      <p:bold r:id="rId104"/>
      <p:italic r:id="rId105"/>
      <p:boldItalic r:id="rId106"/>
    </p:embeddedFont>
    <p:embeddedFont>
      <p:font typeface="Montserrat Medium" panose="00000600000000000000" pitchFamily="2" charset="0"/>
      <p:regular r:id="rId107"/>
      <p:italic r:id="rId108"/>
    </p:embeddedFont>
    <p:embeddedFont>
      <p:font typeface="Montserrat SemiBold" panose="00000700000000000000" pitchFamily="2" charset="0"/>
      <p:regular r:id="rId109"/>
      <p:bold r:id="rId110"/>
      <p:italic r:id="rId111"/>
      <p:boldItalic r:id="rId112"/>
    </p:embeddedFont>
    <p:embeddedFont>
      <p:font typeface="Raleway" panose="020B0403030101060003" pitchFamily="34" charset="0"/>
      <p:regular r:id="rId113"/>
      <p:bold r:id="rId114"/>
      <p:italic r:id="rId115"/>
      <p:boldItalic r:id="rId116"/>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EEEC4CD1-5F6D-6B40-89BD-4CD77AD25A92}">
          <p14:sldIdLst>
            <p14:sldId id="2147375417"/>
            <p14:sldId id="4523"/>
            <p14:sldId id="2147375416"/>
            <p14:sldId id="4565"/>
            <p14:sldId id="4499"/>
            <p14:sldId id="4500"/>
            <p14:sldId id="4563"/>
            <p14:sldId id="4497"/>
            <p14:sldId id="4498"/>
            <p14:sldId id="2147375404"/>
            <p14:sldId id="2147375405"/>
            <p14:sldId id="2147375406"/>
            <p14:sldId id="2147375408"/>
            <p14:sldId id="4502"/>
            <p14:sldId id="2147375407"/>
            <p14:sldId id="4504"/>
            <p14:sldId id="4514"/>
            <p14:sldId id="2147375410"/>
            <p14:sldId id="4488"/>
            <p14:sldId id="2147375411"/>
            <p14:sldId id="2147375409"/>
            <p14:sldId id="4690"/>
            <p14:sldId id="4510"/>
            <p14:sldId id="4512"/>
            <p14:sldId id="4484"/>
            <p14:sldId id="2147375412"/>
            <p14:sldId id="4441"/>
            <p14:sldId id="2147375413"/>
            <p14:sldId id="4424"/>
            <p14:sldId id="4447"/>
            <p14:sldId id="4482"/>
            <p14:sldId id="4483"/>
            <p14:sldId id="4700"/>
            <p14:sldId id="4539"/>
          </p14:sldIdLst>
        </p14:section>
        <p14:section name="Slide templates" id="{44E33023-FE51-4A46-B1B3-B6372FD8E7D2}">
          <p14:sldIdLst>
            <p14:sldId id="2147375414"/>
            <p14:sldId id="4552"/>
            <p14:sldId id="4562"/>
            <p14:sldId id="4549"/>
            <p14:sldId id="4554"/>
            <p14:sldId id="4555"/>
            <p14:sldId id="4556"/>
            <p14:sldId id="4557"/>
            <p14:sldId id="4558"/>
            <p14:sldId id="4559"/>
            <p14:sldId id="4560"/>
            <p14:sldId id="4561"/>
            <p14:sldId id="4519"/>
            <p14:sldId id="4540"/>
            <p14:sldId id="4544"/>
            <p14:sldId id="4545"/>
            <p14:sldId id="4546"/>
            <p14:sldId id="4524"/>
            <p14:sldId id="4525"/>
            <p14:sldId id="4526"/>
            <p14:sldId id="4527"/>
            <p14:sldId id="256"/>
            <p14:sldId id="4548"/>
            <p14:sldId id="4503"/>
            <p14:sldId id="4501"/>
            <p14:sldId id="4486"/>
            <p14:sldId id="4513"/>
            <p14:sldId id="4443"/>
            <p14:sldId id="4542"/>
            <p14:sldId id="4435"/>
            <p14:sldId id="4433"/>
            <p14:sldId id="4506"/>
            <p14:sldId id="4159"/>
            <p14:sldId id="4428"/>
            <p14:sldId id="4453"/>
            <p14:sldId id="4431"/>
            <p14:sldId id="4543"/>
            <p14:sldId id="4528"/>
            <p14:sldId id="4529"/>
            <p14:sldId id="4493"/>
            <p14:sldId id="4547"/>
            <p14:sldId id="4491"/>
            <p14:sldId id="4490"/>
            <p14:sldId id="4492"/>
            <p14:sldId id="4505"/>
            <p14:sldId id="4536"/>
            <p14:sldId id="4550"/>
            <p14:sldId id="452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8EF535-E04D-4DB3-FBEA-4DF06B8FB86A}" name="Gæstebruger" initials="Gæ" userId="S::urn:spo:anon#2c8c19c0e3420c6b956db810c617e38a8f4190c2b5c9ecb328c1b974695c59e2::" providerId="AD"/>
  <p188:author id="{49C13F68-2129-E77F-97FD-73E88672C177}" name="Anne Kathrine Rasmussen" initials="AKR" userId="S::akr@copcap.com::f0b5b3ac-4598-44f7-a350-0c3737eb8fdc" providerId="AD"/>
  <p188:author id="{4DA535A6-E51F-3F60-170B-327D80F83F1B}" name="Maria Sverka" initials="MS" userId="S::msv@copcap.com::d0d2a955-bd17-46a0-9ab5-94448b97dc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021AE-9ACD-BB97-D6AC-702E4A04F430}" v="1" dt="2023-12-05T11:48:01"/>
    <p1510:client id="{71F8B9DD-13EE-8AE6-188F-71A1C4E5F9C9}" v="16" dt="2023-12-08T09:02:09.448"/>
    <p1510:client id="{74D69535-8C15-6BA9-5DDF-89E8460BE455}" v="16" dt="2023-12-07T09:50:13.102"/>
    <p1510:client id="{9DB0A028-8273-A59D-6DF8-BAC3463B0FF3}" v="1" dt="2023-12-07T11:41:56.587"/>
    <p1510:client id="{BEA665BC-2925-0B7A-4B09-378D2A191E14}" v="55" dt="2023-12-08T09:00:16.495"/>
    <p1510:client id="{C92694F2-A250-D00A-E062-DE9039B4E45C}" v="35" dt="2023-12-08T10:56:19.5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846"/>
  </p:normalViewPr>
  <p:slideViewPr>
    <p:cSldViewPr snapToGrid="0">
      <p:cViewPr varScale="1">
        <p:scale>
          <a:sx n="74" d="100"/>
          <a:sy n="74" d="100"/>
        </p:scale>
        <p:origin x="1459"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4" d="100"/>
          <a:sy n="124" d="100"/>
        </p:scale>
        <p:origin x="3600"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presProps" Target="pres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font" Target="fonts/font22.fntdata"/><Relationship Id="rId16" Type="http://schemas.openxmlformats.org/officeDocument/2006/relationships/slide" Target="slides/slide9.xml"/><Relationship Id="rId107" Type="http://schemas.openxmlformats.org/officeDocument/2006/relationships/font" Target="fonts/font17.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font" Target="fonts/font12.fntdata"/><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23.fntdata"/><Relationship Id="rId118" Type="http://schemas.openxmlformats.org/officeDocument/2006/relationships/viewProps" Target="view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13.fntdata"/><Relationship Id="rId108" Type="http://schemas.openxmlformats.org/officeDocument/2006/relationships/font" Target="fonts/font18.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24.fntdata"/><Relationship Id="rId119" Type="http://schemas.openxmlformats.org/officeDocument/2006/relationships/theme" Target="theme/theme1.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19.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7.fntdata"/><Relationship Id="rId104" Type="http://schemas.openxmlformats.org/officeDocument/2006/relationships/font" Target="fonts/font14.fntdata"/><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20.fntdata"/><Relationship Id="rId115" Type="http://schemas.openxmlformats.org/officeDocument/2006/relationships/font" Target="fonts/font25.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3.fntdata"/><Relationship Id="rId98" Type="http://schemas.openxmlformats.org/officeDocument/2006/relationships/font" Target="fonts/font8.fntdata"/><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26.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21.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16.fntdata"/><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122"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150261984781243E-2"/>
          <c:y val="4.7193936688102615E-2"/>
          <c:w val="0.92615617314029952"/>
          <c:h val="0.88774093980475821"/>
        </c:manualLayout>
      </c:layout>
      <c:areaChart>
        <c:grouping val="standard"/>
        <c:varyColors val="0"/>
        <c:ser>
          <c:idx val="0"/>
          <c:order val="0"/>
          <c:tx>
            <c:strRef>
              <c:f>Sheet1!$B$1</c:f>
              <c:strCache>
                <c:ptCount val="1"/>
                <c:pt idx="0">
                  <c:v>Series 1</c:v>
                </c:pt>
              </c:strCache>
            </c:strRef>
          </c:tx>
          <c:spPr>
            <a:solidFill>
              <a:schemeClr val="accent1"/>
            </a:solidFill>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32</c:v>
                </c:pt>
                <c:pt idx="1">
                  <c:v>32</c:v>
                </c:pt>
                <c:pt idx="2">
                  <c:v>28</c:v>
                </c:pt>
                <c:pt idx="3">
                  <c:v>39</c:v>
                </c:pt>
                <c:pt idx="4">
                  <c:v>33</c:v>
                </c:pt>
                <c:pt idx="5">
                  <c:v>35</c:v>
                </c:pt>
                <c:pt idx="6">
                  <c:v>22</c:v>
                </c:pt>
              </c:numCache>
            </c:numRef>
          </c:val>
          <c:extLst>
            <c:ext xmlns:c16="http://schemas.microsoft.com/office/drawing/2014/chart" uri="{C3380CC4-5D6E-409C-BE32-E72D297353CC}">
              <c16:uniqueId val="{00000000-B06F-C04D-ACFF-8D1FF63C640C}"/>
            </c:ext>
          </c:extLst>
        </c:ser>
        <c:ser>
          <c:idx val="1"/>
          <c:order val="1"/>
          <c:tx>
            <c:strRef>
              <c:f>Sheet1!$C$1</c:f>
              <c:strCache>
                <c:ptCount val="1"/>
                <c:pt idx="0">
                  <c:v>Series 2</c:v>
                </c:pt>
              </c:strCache>
            </c:strRef>
          </c:tx>
          <c:spPr>
            <a:solidFill>
              <a:schemeClr val="accent2"/>
            </a:solidFill>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Sheet1!$C$2:$C$8</c:f>
              <c:numCache>
                <c:formatCode>General</c:formatCode>
                <c:ptCount val="7"/>
                <c:pt idx="0">
                  <c:v>12</c:v>
                </c:pt>
                <c:pt idx="1">
                  <c:v>24</c:v>
                </c:pt>
                <c:pt idx="2">
                  <c:v>22</c:v>
                </c:pt>
                <c:pt idx="3">
                  <c:v>21</c:v>
                </c:pt>
                <c:pt idx="4">
                  <c:v>28</c:v>
                </c:pt>
                <c:pt idx="5">
                  <c:v>26</c:v>
                </c:pt>
                <c:pt idx="6">
                  <c:v>35</c:v>
                </c:pt>
              </c:numCache>
            </c:numRef>
          </c:val>
          <c:extLst>
            <c:ext xmlns:c16="http://schemas.microsoft.com/office/drawing/2014/chart" uri="{C3380CC4-5D6E-409C-BE32-E72D297353CC}">
              <c16:uniqueId val="{00000001-B06F-C04D-ACFF-8D1FF63C640C}"/>
            </c:ext>
          </c:extLst>
        </c:ser>
        <c:ser>
          <c:idx val="2"/>
          <c:order val="2"/>
          <c:tx>
            <c:strRef>
              <c:f>Sheet1!$D$1</c:f>
              <c:strCache>
                <c:ptCount val="1"/>
                <c:pt idx="0">
                  <c:v>Column1</c:v>
                </c:pt>
              </c:strCache>
            </c:strRef>
          </c:tx>
          <c:spPr>
            <a:solidFill>
              <a:schemeClr val="accent1"/>
            </a:solidFill>
            <a:ln w="25400">
              <a:noFill/>
            </a:ln>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Sheet1!$D$2:$D$8</c:f>
              <c:numCache>
                <c:formatCode>General</c:formatCode>
                <c:ptCount val="7"/>
              </c:numCache>
            </c:numRef>
          </c:val>
          <c:extLst>
            <c:ext xmlns:c16="http://schemas.microsoft.com/office/drawing/2014/chart" uri="{C3380CC4-5D6E-409C-BE32-E72D297353CC}">
              <c16:uniqueId val="{00000002-B06F-C04D-ACFF-8D1FF63C640C}"/>
            </c:ext>
          </c:extLst>
        </c:ser>
        <c:ser>
          <c:idx val="3"/>
          <c:order val="3"/>
          <c:tx>
            <c:strRef>
              <c:f>Sheet1!$E$1</c:f>
              <c:strCache>
                <c:ptCount val="1"/>
                <c:pt idx="0">
                  <c:v>Column2</c:v>
                </c:pt>
              </c:strCache>
            </c:strRef>
          </c:tx>
          <c:spPr>
            <a:solidFill>
              <a:schemeClr val="accent4"/>
            </a:solidFill>
            <a:ln w="25400">
              <a:noFill/>
            </a:ln>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Sheet1!$E$2:$E$8</c:f>
              <c:numCache>
                <c:formatCode>General</c:formatCode>
                <c:ptCount val="7"/>
              </c:numCache>
            </c:numRef>
          </c:val>
          <c:extLst>
            <c:ext xmlns:c16="http://schemas.microsoft.com/office/drawing/2014/chart" uri="{C3380CC4-5D6E-409C-BE32-E72D297353CC}">
              <c16:uniqueId val="{00000003-B06F-C04D-ACFF-8D1FF63C640C}"/>
            </c:ext>
          </c:extLst>
        </c:ser>
        <c:dLbls>
          <c:showLegendKey val="0"/>
          <c:showVal val="0"/>
          <c:showCatName val="0"/>
          <c:showSerName val="0"/>
          <c:showPercent val="0"/>
          <c:showBubbleSize val="0"/>
        </c:dLbls>
        <c:axId val="420782080"/>
        <c:axId val="420784000"/>
      </c:areaChart>
      <c:catAx>
        <c:axId val="420782080"/>
        <c:scaling>
          <c:orientation val="minMax"/>
        </c:scaling>
        <c:delete val="0"/>
        <c:axPos val="b"/>
        <c:numFmt formatCode="General" sourceLinked="1"/>
        <c:majorTickMark val="out"/>
        <c:minorTickMark val="none"/>
        <c:tickLblPos val="nextTo"/>
        <c:crossAx val="420784000"/>
        <c:crosses val="autoZero"/>
        <c:auto val="1"/>
        <c:lblAlgn val="ctr"/>
        <c:lblOffset val="100"/>
        <c:noMultiLvlLbl val="0"/>
      </c:catAx>
      <c:valAx>
        <c:axId val="420784000"/>
        <c:scaling>
          <c:orientation val="minMax"/>
        </c:scaling>
        <c:delete val="0"/>
        <c:axPos val="l"/>
        <c:numFmt formatCode="General" sourceLinked="1"/>
        <c:majorTickMark val="out"/>
        <c:minorTickMark val="none"/>
        <c:tickLblPos val="nextTo"/>
        <c:spPr>
          <a:ln>
            <a:solidFill>
              <a:schemeClr val="bg1">
                <a:lumMod val="50000"/>
                <a:alpha val="10000"/>
              </a:schemeClr>
            </a:solidFill>
          </a:ln>
        </c:spPr>
        <c:crossAx val="420782080"/>
        <c:crosses val="autoZero"/>
        <c:crossBetween val="midCat"/>
      </c:valAx>
    </c:plotArea>
    <c:plotVisOnly val="1"/>
    <c:dispBlanksAs val="zero"/>
    <c:showDLblsOverMax val="0"/>
  </c:chart>
  <c:txPr>
    <a:bodyPr/>
    <a:lstStyle/>
    <a:p>
      <a:pPr>
        <a:defRPr sz="1200" b="0" i="0">
          <a:latin typeface="Montserrat" pitchFamily="2" charset="77"/>
          <a:ea typeface="Lato Light" panose="020F0502020204030203" pitchFamily="34" charset="0"/>
          <a:cs typeface="Lato Light" panose="020F0502020204030203" pitchFamily="34" charset="0"/>
        </a:defRPr>
      </a:pPr>
      <a:endParaRPr lang="en-DK"/>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06631493626076E-2"/>
          <c:y val="3.494268099658427E-2"/>
          <c:w val="0.92655875733121629"/>
          <c:h val="0.93011463800683147"/>
        </c:manualLayout>
      </c:layout>
      <c:barChart>
        <c:barDir val="col"/>
        <c:grouping val="stack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Montserrat" pitchFamily="2" charset="77"/>
                    <a:ea typeface="Lato Light" panose="020F0502020204030203" pitchFamily="34" charset="0"/>
                    <a:cs typeface="Lato Light" panose="020F0502020204030203" pitchFamily="34" charset="0"/>
                  </a:defRPr>
                </a:pPr>
                <a:endParaRPr lang="en-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January</c:v>
                </c:pt>
                <c:pt idx="1">
                  <c:v>February</c:v>
                </c:pt>
                <c:pt idx="2">
                  <c:v>March</c:v>
                </c:pt>
                <c:pt idx="3">
                  <c:v>April</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AC1-5A4A-A18D-85B951E64ED0}"/>
            </c:ext>
          </c:extLst>
        </c:ser>
        <c:ser>
          <c:idx val="1"/>
          <c:order val="1"/>
          <c:tx>
            <c:strRef>
              <c:f>Sheet1!$C$1</c:f>
              <c:strCache>
                <c:ptCount val="1"/>
                <c:pt idx="0">
                  <c:v>Series 2</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Montserrat" pitchFamily="2" charset="77"/>
                    <a:ea typeface="Lato Light" panose="020F0502020204030203" pitchFamily="34" charset="0"/>
                    <a:cs typeface="Lato Light" panose="020F0502020204030203" pitchFamily="34" charset="0"/>
                  </a:defRPr>
                </a:pPr>
                <a:endParaRPr lang="en-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January</c:v>
                </c:pt>
                <c:pt idx="1">
                  <c:v>February</c:v>
                </c:pt>
                <c:pt idx="2">
                  <c:v>March</c:v>
                </c:pt>
                <c:pt idx="3">
                  <c:v>April</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AC1-5A4A-A18D-85B951E64ED0}"/>
            </c:ext>
          </c:extLst>
        </c:ser>
        <c:ser>
          <c:idx val="2"/>
          <c:order val="2"/>
          <c:tx>
            <c:strRef>
              <c:f>Sheet1!$D$1</c:f>
              <c:strCache>
                <c:ptCount val="1"/>
                <c:pt idx="0">
                  <c:v>Series 3</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lt1"/>
                    </a:solidFill>
                    <a:latin typeface="Montserrat" pitchFamily="2" charset="77"/>
                    <a:ea typeface="Lato Light" panose="020F0502020204030203" pitchFamily="34" charset="0"/>
                    <a:cs typeface="Lato Light" panose="020F0502020204030203" pitchFamily="34" charset="0"/>
                  </a:defRPr>
                </a:pPr>
                <a:endParaRPr lang="en-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January</c:v>
                </c:pt>
                <c:pt idx="1">
                  <c:v>February</c:v>
                </c:pt>
                <c:pt idx="2">
                  <c:v>March</c:v>
                </c:pt>
                <c:pt idx="3">
                  <c:v>April</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AC1-5A4A-A18D-85B951E64ED0}"/>
            </c:ext>
          </c:extLst>
        </c:ser>
        <c:dLbls>
          <c:showLegendKey val="0"/>
          <c:showVal val="0"/>
          <c:showCatName val="0"/>
          <c:showSerName val="0"/>
          <c:showPercent val="0"/>
          <c:showBubbleSize val="0"/>
        </c:dLbls>
        <c:gapWidth val="223"/>
        <c:overlap val="100"/>
        <c:axId val="644878144"/>
        <c:axId val="772033792"/>
      </c:barChart>
      <c:catAx>
        <c:axId val="644878144"/>
        <c:scaling>
          <c:orientation val="minMax"/>
        </c:scaling>
        <c:delete val="1"/>
        <c:axPos val="b"/>
        <c:numFmt formatCode="General" sourceLinked="1"/>
        <c:majorTickMark val="none"/>
        <c:minorTickMark val="none"/>
        <c:tickLblPos val="nextTo"/>
        <c:crossAx val="772033792"/>
        <c:crosses val="autoZero"/>
        <c:auto val="1"/>
        <c:lblAlgn val="ctr"/>
        <c:lblOffset val="100"/>
        <c:noMultiLvlLbl val="0"/>
      </c:catAx>
      <c:valAx>
        <c:axId val="7720337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448781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b="0" i="0">
          <a:latin typeface="Lato Light" panose="020F0502020204030203" pitchFamily="34" charset="0"/>
          <a:ea typeface="Lato Light" panose="020F0502020204030203" pitchFamily="34" charset="0"/>
          <a:cs typeface="Lato Light" panose="020F0502020204030203" pitchFamily="34" charset="0"/>
        </a:defRPr>
      </a:pPr>
      <a:endParaRPr lang="en-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538-FE49-879B-2E9E86693D5B}"/>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1538-FE49-879B-2E9E86693D5B}"/>
              </c:ext>
            </c:extLst>
          </c:dPt>
          <c:dPt>
            <c:idx val="2"/>
            <c:bubble3D val="0"/>
            <c:spPr>
              <a:solidFill>
                <a:schemeClr val="accent3"/>
              </a:solidFill>
              <a:ln w="19050">
                <a:noFill/>
              </a:ln>
              <a:effectLst/>
            </c:spPr>
            <c:extLst>
              <c:ext xmlns:c16="http://schemas.microsoft.com/office/drawing/2014/chart" uri="{C3380CC4-5D6E-409C-BE32-E72D297353CC}">
                <c16:uniqueId val="{00000005-1538-FE49-879B-2E9E86693D5B}"/>
              </c:ext>
            </c:extLst>
          </c:dPt>
          <c:dLbls>
            <c:delete val="1"/>
          </c:dLbls>
          <c:cat>
            <c:strRef>
              <c:f>Sheet1!$A$2:$A$4</c:f>
              <c:strCache>
                <c:ptCount val="2"/>
                <c:pt idx="0">
                  <c:v>1st Qtr</c:v>
                </c:pt>
                <c:pt idx="1">
                  <c:v>2nd Qtr</c:v>
                </c:pt>
              </c:strCache>
            </c:strRef>
          </c:cat>
          <c:val>
            <c:numRef>
              <c:f>Sheet1!$B$2:$B$4</c:f>
              <c:numCache>
                <c:formatCode>General</c:formatCode>
                <c:ptCount val="3"/>
                <c:pt idx="0">
                  <c:v>2.9</c:v>
                </c:pt>
                <c:pt idx="1">
                  <c:v>8.6999999999999993</c:v>
                </c:pt>
              </c:numCache>
            </c:numRef>
          </c:val>
          <c:extLst>
            <c:ext xmlns:c16="http://schemas.microsoft.com/office/drawing/2014/chart" uri="{C3380CC4-5D6E-409C-BE32-E72D297353CC}">
              <c16:uniqueId val="{00000006-1538-FE49-879B-2E9E86693D5B}"/>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1F6B-F743-BAD1-EEA0C41697FD}"/>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1F6B-F743-BAD1-EEA0C41697FD}"/>
              </c:ext>
            </c:extLst>
          </c:dPt>
          <c:dPt>
            <c:idx val="2"/>
            <c:bubble3D val="0"/>
            <c:spPr>
              <a:solidFill>
                <a:schemeClr val="accent3"/>
              </a:solidFill>
              <a:ln w="19050">
                <a:noFill/>
              </a:ln>
              <a:effectLst/>
            </c:spPr>
            <c:extLst>
              <c:ext xmlns:c16="http://schemas.microsoft.com/office/drawing/2014/chart" uri="{C3380CC4-5D6E-409C-BE32-E72D297353CC}">
                <c16:uniqueId val="{00000005-1F6B-F743-BAD1-EEA0C41697FD}"/>
              </c:ext>
            </c:extLst>
          </c:dPt>
          <c:dLbls>
            <c:delete val="1"/>
          </c:dLbls>
          <c:cat>
            <c:strRef>
              <c:f>Sheet1!$A$2:$A$4</c:f>
              <c:strCache>
                <c:ptCount val="2"/>
                <c:pt idx="0">
                  <c:v>1st Qtr</c:v>
                </c:pt>
                <c:pt idx="1">
                  <c:v>2nd Qtr</c:v>
                </c:pt>
              </c:strCache>
            </c:strRef>
          </c:cat>
          <c:val>
            <c:numRef>
              <c:f>Sheet1!$B$2:$B$4</c:f>
              <c:numCache>
                <c:formatCode>General</c:formatCode>
                <c:ptCount val="3"/>
                <c:pt idx="0">
                  <c:v>2</c:v>
                </c:pt>
                <c:pt idx="1">
                  <c:v>3.4</c:v>
                </c:pt>
              </c:numCache>
            </c:numRef>
          </c:val>
          <c:extLst>
            <c:ext xmlns:c16="http://schemas.microsoft.com/office/drawing/2014/chart" uri="{C3380CC4-5D6E-409C-BE32-E72D297353CC}">
              <c16:uniqueId val="{00000006-1F6B-F743-BAD1-EEA0C41697FD}"/>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3E4-F84B-97BD-468F72895AA4}"/>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93E4-F84B-97BD-468F72895AA4}"/>
              </c:ext>
            </c:extLst>
          </c:dPt>
          <c:dPt>
            <c:idx val="2"/>
            <c:bubble3D val="0"/>
            <c:spPr>
              <a:solidFill>
                <a:schemeClr val="accent3"/>
              </a:solidFill>
              <a:ln w="19050">
                <a:noFill/>
              </a:ln>
              <a:effectLst/>
            </c:spPr>
            <c:extLst>
              <c:ext xmlns:c16="http://schemas.microsoft.com/office/drawing/2014/chart" uri="{C3380CC4-5D6E-409C-BE32-E72D297353CC}">
                <c16:uniqueId val="{00000005-93E4-F84B-97BD-468F72895AA4}"/>
              </c:ext>
            </c:extLst>
          </c:dPt>
          <c:dLbls>
            <c:delete val="1"/>
          </c:dLbls>
          <c:cat>
            <c:strRef>
              <c:f>Sheet1!$A$2:$A$4</c:f>
              <c:strCache>
                <c:ptCount val="2"/>
                <c:pt idx="0">
                  <c:v>1st Qtr</c:v>
                </c:pt>
                <c:pt idx="1">
                  <c:v>2nd Qtr</c:v>
                </c:pt>
              </c:strCache>
            </c:strRef>
          </c:cat>
          <c:val>
            <c:numRef>
              <c:f>Sheet1!$B$2:$B$4</c:f>
              <c:numCache>
                <c:formatCode>General</c:formatCode>
                <c:ptCount val="3"/>
                <c:pt idx="0">
                  <c:v>2</c:v>
                </c:pt>
                <c:pt idx="1">
                  <c:v>3.4</c:v>
                </c:pt>
              </c:numCache>
            </c:numRef>
          </c:val>
          <c:extLst>
            <c:ext xmlns:c16="http://schemas.microsoft.com/office/drawing/2014/chart" uri="{C3380CC4-5D6E-409C-BE32-E72D297353CC}">
              <c16:uniqueId val="{00000006-93E4-F84B-97BD-468F72895AA4}"/>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B0A3-7744-A9B3-8E441AFC9A5C}"/>
              </c:ext>
            </c:extLst>
          </c:dPt>
          <c:dPt>
            <c:idx val="1"/>
            <c:bubble3D val="0"/>
            <c:spPr>
              <a:solidFill>
                <a:schemeClr val="bg1">
                  <a:lumMod val="50000"/>
                  <a:alpha val="10000"/>
                </a:schemeClr>
              </a:solidFill>
              <a:ln w="19050">
                <a:noFill/>
              </a:ln>
              <a:effectLst/>
            </c:spPr>
            <c:extLst>
              <c:ext xmlns:c16="http://schemas.microsoft.com/office/drawing/2014/chart" uri="{C3380CC4-5D6E-409C-BE32-E72D297353CC}">
                <c16:uniqueId val="{00000003-B0A3-7744-A9B3-8E441AFC9A5C}"/>
              </c:ext>
            </c:extLst>
          </c:dPt>
          <c:dPt>
            <c:idx val="2"/>
            <c:bubble3D val="0"/>
            <c:spPr>
              <a:solidFill>
                <a:schemeClr val="accent3"/>
              </a:solidFill>
              <a:ln w="19050">
                <a:noFill/>
              </a:ln>
              <a:effectLst/>
            </c:spPr>
            <c:extLst>
              <c:ext xmlns:c16="http://schemas.microsoft.com/office/drawing/2014/chart" uri="{C3380CC4-5D6E-409C-BE32-E72D297353CC}">
                <c16:uniqueId val="{00000005-B0A3-7744-A9B3-8E441AFC9A5C}"/>
              </c:ext>
            </c:extLst>
          </c:dPt>
          <c:dLbls>
            <c:delete val="1"/>
          </c:dLbls>
          <c:cat>
            <c:strRef>
              <c:f>Sheet1!$A$2:$A$4</c:f>
              <c:strCache>
                <c:ptCount val="2"/>
                <c:pt idx="0">
                  <c:v>1st Qtr</c:v>
                </c:pt>
                <c:pt idx="1">
                  <c:v>2nd Qtr</c:v>
                </c:pt>
              </c:strCache>
            </c:strRef>
          </c:cat>
          <c:val>
            <c:numRef>
              <c:f>Sheet1!$B$2:$B$4</c:f>
              <c:numCache>
                <c:formatCode>General</c:formatCode>
                <c:ptCount val="3"/>
                <c:pt idx="0">
                  <c:v>2.9</c:v>
                </c:pt>
                <c:pt idx="1">
                  <c:v>8.6999999999999993</c:v>
                </c:pt>
              </c:numCache>
            </c:numRef>
          </c:val>
          <c:extLst>
            <c:ext xmlns:c16="http://schemas.microsoft.com/office/drawing/2014/chart" uri="{C3380CC4-5D6E-409C-BE32-E72D297353CC}">
              <c16:uniqueId val="{00000006-B0A3-7744-A9B3-8E441AFC9A5C}"/>
            </c:ext>
          </c:extLst>
        </c:ser>
        <c:dLbls>
          <c:showLegendKey val="0"/>
          <c:showVal val="0"/>
          <c:showCatName val="0"/>
          <c:showSerName val="0"/>
          <c:showPercent val="1"/>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August</c:v>
                </c:pt>
                <c:pt idx="1">
                  <c:v>September</c:v>
                </c:pt>
                <c:pt idx="2">
                  <c:v>October</c:v>
                </c:pt>
                <c:pt idx="3">
                  <c:v>November</c:v>
                </c:pt>
              </c:strCache>
            </c:strRef>
          </c:cat>
          <c:val>
            <c:numRef>
              <c:f>Sheet1!$B$2:$B$5</c:f>
              <c:numCache>
                <c:formatCode>General</c:formatCode>
                <c:ptCount val="4"/>
                <c:pt idx="0">
                  <c:v>4.7</c:v>
                </c:pt>
                <c:pt idx="1">
                  <c:v>3.5</c:v>
                </c:pt>
                <c:pt idx="2">
                  <c:v>2.7</c:v>
                </c:pt>
                <c:pt idx="3">
                  <c:v>4.2</c:v>
                </c:pt>
              </c:numCache>
            </c:numRef>
          </c:val>
          <c:extLst>
            <c:ext xmlns:c16="http://schemas.microsoft.com/office/drawing/2014/chart" uri="{C3380CC4-5D6E-409C-BE32-E72D297353CC}">
              <c16:uniqueId val="{00000000-C41B-F14C-93EF-AA096DC15CA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August</c:v>
                </c:pt>
                <c:pt idx="1">
                  <c:v>September</c:v>
                </c:pt>
                <c:pt idx="2">
                  <c:v>October</c:v>
                </c:pt>
                <c:pt idx="3">
                  <c:v>November</c:v>
                </c:pt>
              </c:strCache>
            </c:strRef>
          </c:cat>
          <c:val>
            <c:numRef>
              <c:f>Sheet1!$C$2:$C$5</c:f>
              <c:numCache>
                <c:formatCode>General</c:formatCode>
                <c:ptCount val="4"/>
                <c:pt idx="0">
                  <c:v>5.3</c:v>
                </c:pt>
                <c:pt idx="1">
                  <c:v>1.6</c:v>
                </c:pt>
                <c:pt idx="2">
                  <c:v>4.9000000000000004</c:v>
                </c:pt>
                <c:pt idx="3">
                  <c:v>2.2000000000000002</c:v>
                </c:pt>
              </c:numCache>
            </c:numRef>
          </c:val>
          <c:extLst>
            <c:ext xmlns:c16="http://schemas.microsoft.com/office/drawing/2014/chart" uri="{C3380CC4-5D6E-409C-BE32-E72D297353CC}">
              <c16:uniqueId val="{00000001-C41B-F14C-93EF-AA096DC15CA1}"/>
            </c:ext>
          </c:extLst>
        </c:ser>
        <c:dLbls>
          <c:showLegendKey val="0"/>
          <c:showVal val="0"/>
          <c:showCatName val="0"/>
          <c:showSerName val="0"/>
          <c:showPercent val="0"/>
          <c:showBubbleSize val="0"/>
        </c:dLbls>
        <c:gapWidth val="142"/>
        <c:axId val="536234239"/>
        <c:axId val="531651903"/>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circle"/>
            <c:size val="25"/>
            <c:spPr>
              <a:solidFill>
                <a:schemeClr val="accent3"/>
              </a:solidFill>
              <a:ln w="9525">
                <a:solidFill>
                  <a:schemeClr val="accent3"/>
                </a:solidFill>
              </a:ln>
              <a:effectLst/>
            </c:spPr>
          </c:marker>
          <c:cat>
            <c:strRef>
              <c:f>Sheet1!$A$2:$A$5</c:f>
              <c:strCache>
                <c:ptCount val="4"/>
                <c:pt idx="0">
                  <c:v>August</c:v>
                </c:pt>
                <c:pt idx="1">
                  <c:v>September</c:v>
                </c:pt>
                <c:pt idx="2">
                  <c:v>October</c:v>
                </c:pt>
                <c:pt idx="3">
                  <c:v>November</c:v>
                </c:pt>
              </c:strCache>
            </c:strRef>
          </c:cat>
          <c:val>
            <c:numRef>
              <c:f>Sheet1!$D$2:$D$5</c:f>
              <c:numCache>
                <c:formatCode>General</c:formatCode>
                <c:ptCount val="4"/>
                <c:pt idx="0">
                  <c:v>5.3</c:v>
                </c:pt>
                <c:pt idx="1">
                  <c:v>3</c:v>
                </c:pt>
                <c:pt idx="2">
                  <c:v>7.1</c:v>
                </c:pt>
                <c:pt idx="3">
                  <c:v>2.1</c:v>
                </c:pt>
              </c:numCache>
            </c:numRef>
          </c:val>
          <c:smooth val="0"/>
          <c:extLst>
            <c:ext xmlns:c16="http://schemas.microsoft.com/office/drawing/2014/chart" uri="{C3380CC4-5D6E-409C-BE32-E72D297353CC}">
              <c16:uniqueId val="{00000002-C41B-F14C-93EF-AA096DC15CA1}"/>
            </c:ext>
          </c:extLst>
        </c:ser>
        <c:dLbls>
          <c:showLegendKey val="0"/>
          <c:showVal val="0"/>
          <c:showCatName val="0"/>
          <c:showSerName val="0"/>
          <c:showPercent val="0"/>
          <c:showBubbleSize val="0"/>
        </c:dLbls>
        <c:marker val="1"/>
        <c:smooth val="0"/>
        <c:axId val="536234239"/>
        <c:axId val="531651903"/>
      </c:lineChart>
      <c:catAx>
        <c:axId val="536234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ontserrat" pitchFamily="2" charset="77"/>
                <a:ea typeface="Lato Light" panose="020F0502020204030203" pitchFamily="34" charset="0"/>
                <a:cs typeface="Modern Love" panose="020F0502020204030204" pitchFamily="34" charset="0"/>
              </a:defRPr>
            </a:pPr>
            <a:endParaRPr lang="en-DK"/>
          </a:p>
        </c:txPr>
        <c:crossAx val="531651903"/>
        <c:crosses val="autoZero"/>
        <c:auto val="1"/>
        <c:lblAlgn val="ctr"/>
        <c:lblOffset val="100"/>
        <c:noMultiLvlLbl val="0"/>
      </c:catAx>
      <c:valAx>
        <c:axId val="531651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ontserrat" pitchFamily="2" charset="77"/>
                <a:ea typeface="Lato Light" panose="020F0502020204030203" pitchFamily="34" charset="0"/>
                <a:cs typeface="Modern Love" panose="020F0502020204030204" pitchFamily="34" charset="0"/>
              </a:defRPr>
            </a:pPr>
            <a:endParaRPr lang="en-DK"/>
          </a:p>
        </c:txPr>
        <c:crossAx val="536234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0" i="0">
          <a:solidFill>
            <a:schemeClr val="tx1"/>
          </a:solidFill>
          <a:latin typeface="Montserrat" pitchFamily="2" charset="77"/>
          <a:ea typeface="Lato Light" panose="020F0502020204030203" pitchFamily="34" charset="0"/>
          <a:cs typeface="Modern Love" panose="020F0502020204030204" pitchFamily="34" charset="0"/>
        </a:defRPr>
      </a:pPr>
      <a:endParaRPr lang="en-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fld id="{12C3B140-CF17-344D-BA99-7193507AFADC}" type="VALUE">
                      <a:rPr lang="en-US" b="0" i="0">
                        <a:solidFill>
                          <a:schemeClr val="bg1"/>
                        </a:solidFill>
                        <a:latin typeface="Montserrat" pitchFamily="2" charset="77"/>
                      </a:rPr>
                      <a:pPr/>
                      <a:t>[VALUE]</a:t>
                    </a:fld>
                    <a:endParaRPr lang="en-DK"/>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D47-C84A-BDB1-C531CE3F8D0E}"/>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ontserrat" pitchFamily="2" charset="77"/>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D47-C84A-BDB1-C531CE3F8D0E}"/>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ontserrat" pitchFamily="2" charset="77"/>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D47-C84A-BDB1-C531CE3F8D0E}"/>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ontserrat" pitchFamily="2" charset="77"/>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D47-C84A-BDB1-C531CE3F8D0E}"/>
            </c:ext>
          </c:extLst>
        </c:ser>
        <c:ser>
          <c:idx val="3"/>
          <c:order val="3"/>
          <c:tx>
            <c:strRef>
              <c:f>Sheet1!$E$1</c:f>
              <c:strCache>
                <c:ptCount val="1"/>
                <c:pt idx="0">
                  <c:v>Series 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ontserrat" pitchFamily="2" charset="77"/>
                    <a:ea typeface="+mn-ea"/>
                    <a:cs typeface="+mn-cs"/>
                  </a:defRPr>
                </a:pPr>
                <a:endParaRPr lang="en-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c:v>
                </c:pt>
                <c:pt idx="1">
                  <c:v>B</c:v>
                </c:pt>
                <c:pt idx="2">
                  <c:v>C</c:v>
                </c:pt>
                <c:pt idx="3">
                  <c:v>D</c:v>
                </c:pt>
              </c:strCache>
            </c:strRef>
          </c:cat>
          <c:val>
            <c:numRef>
              <c:f>Sheet1!$E$2:$E$5</c:f>
              <c:numCache>
                <c:formatCode>General</c:formatCode>
                <c:ptCount val="4"/>
                <c:pt idx="0">
                  <c:v>5</c:v>
                </c:pt>
                <c:pt idx="1">
                  <c:v>4</c:v>
                </c:pt>
                <c:pt idx="2">
                  <c:v>2</c:v>
                </c:pt>
                <c:pt idx="3">
                  <c:v>4</c:v>
                </c:pt>
              </c:numCache>
            </c:numRef>
          </c:val>
          <c:extLst>
            <c:ext xmlns:c16="http://schemas.microsoft.com/office/drawing/2014/chart" uri="{C3380CC4-5D6E-409C-BE32-E72D297353CC}">
              <c16:uniqueId val="{00000003-DD47-C84A-BDB1-C531CE3F8D0E}"/>
            </c:ext>
          </c:extLst>
        </c:ser>
        <c:dLbls>
          <c:dLblPos val="inEnd"/>
          <c:showLegendKey val="0"/>
          <c:showVal val="1"/>
          <c:showCatName val="0"/>
          <c:showSerName val="0"/>
          <c:showPercent val="0"/>
          <c:showBubbleSize val="0"/>
        </c:dLbls>
        <c:gapWidth val="219"/>
        <c:overlap val="-27"/>
        <c:axId val="321116128"/>
        <c:axId val="531996288"/>
      </c:barChart>
      <c:catAx>
        <c:axId val="32111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ontserrat" pitchFamily="2" charset="77"/>
                <a:ea typeface="+mn-ea"/>
                <a:cs typeface="+mn-cs"/>
              </a:defRPr>
            </a:pPr>
            <a:endParaRPr lang="en-DK"/>
          </a:p>
        </c:txPr>
        <c:crossAx val="531996288"/>
        <c:crosses val="autoZero"/>
        <c:auto val="1"/>
        <c:lblAlgn val="ctr"/>
        <c:lblOffset val="100"/>
        <c:noMultiLvlLbl val="0"/>
      </c:catAx>
      <c:valAx>
        <c:axId val="531996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ontserrat" pitchFamily="2" charset="77"/>
                <a:ea typeface="+mn-ea"/>
                <a:cs typeface="+mn-cs"/>
              </a:defRPr>
            </a:pPr>
            <a:endParaRPr lang="en-DK"/>
          </a:p>
        </c:txPr>
        <c:crossAx val="321116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ontserrat" pitchFamily="2" charset="77"/>
        </a:defRPr>
      </a:pPr>
      <a:endParaRPr lang="en-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pt idx="0">
                  <c:v>Series 2</c:v>
                </c:pt>
              </c:strCache>
            </c:strRef>
          </c:tx>
          <c:spPr>
            <a:solidFill>
              <a:schemeClr val="accent3"/>
            </a:solidFill>
            <a:ln>
              <a:noFill/>
            </a:ln>
            <a:effectLst/>
          </c:spPr>
          <c:invertIfNegative val="0"/>
          <c:cat>
            <c:strRef>
              <c:f>Sheet1!$A$2:$A$4</c:f>
              <c:strCache>
                <c:ptCount val="3"/>
                <c:pt idx="0">
                  <c:v>FY1</c:v>
                </c:pt>
                <c:pt idx="1">
                  <c:v>FY2</c:v>
                </c:pt>
                <c:pt idx="2">
                  <c:v>FY3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0-F91F-E54B-89A3-A824E40E907E}"/>
            </c:ext>
          </c:extLst>
        </c:ser>
        <c:dLbls>
          <c:showLegendKey val="0"/>
          <c:showVal val="0"/>
          <c:showCatName val="0"/>
          <c:showSerName val="0"/>
          <c:showPercent val="0"/>
          <c:showBubbleSize val="0"/>
        </c:dLbls>
        <c:gapWidth val="7"/>
        <c:axId val="1812324288"/>
        <c:axId val="1812325920"/>
      </c:barChart>
      <c:lineChart>
        <c:grouping val="standard"/>
        <c:varyColors val="0"/>
        <c:ser>
          <c:idx val="3"/>
          <c:order val="1"/>
          <c:tx>
            <c:strRef>
              <c:f>Sheet1!$E$1</c:f>
              <c:strCache>
                <c:ptCount val="1"/>
                <c:pt idx="0">
                  <c:v>Series 4</c:v>
                </c:pt>
              </c:strCache>
            </c:strRef>
          </c:tx>
          <c:spPr>
            <a:ln w="28575" cap="rnd">
              <a:solidFill>
                <a:schemeClr val="accent4"/>
              </a:solidFill>
              <a:round/>
            </a:ln>
            <a:effectLst/>
          </c:spPr>
          <c:marker>
            <c:symbol val="none"/>
          </c:marker>
          <c:cat>
            <c:strRef>
              <c:f>Sheet1!$A$2:$A$4</c:f>
              <c:strCache>
                <c:ptCount val="3"/>
                <c:pt idx="0">
                  <c:v>FY1</c:v>
                </c:pt>
                <c:pt idx="1">
                  <c:v>FY2</c:v>
                </c:pt>
                <c:pt idx="2">
                  <c:v>FY3</c:v>
                </c:pt>
              </c:strCache>
            </c:strRef>
          </c:cat>
          <c:val>
            <c:numRef>
              <c:f>Sheet1!$E$2:$E$4</c:f>
              <c:numCache>
                <c:formatCode>General</c:formatCode>
                <c:ptCount val="3"/>
                <c:pt idx="0">
                  <c:v>2.4</c:v>
                </c:pt>
                <c:pt idx="1">
                  <c:v>4.4000000000000004</c:v>
                </c:pt>
                <c:pt idx="2">
                  <c:v>1.8</c:v>
                </c:pt>
              </c:numCache>
            </c:numRef>
          </c:val>
          <c:smooth val="0"/>
          <c:extLst>
            <c:ext xmlns:c16="http://schemas.microsoft.com/office/drawing/2014/chart" uri="{C3380CC4-5D6E-409C-BE32-E72D297353CC}">
              <c16:uniqueId val="{00000001-F91F-E54B-89A3-A824E40E907E}"/>
            </c:ext>
          </c:extLst>
        </c:ser>
        <c:dLbls>
          <c:showLegendKey val="0"/>
          <c:showVal val="0"/>
          <c:showCatName val="0"/>
          <c:showSerName val="0"/>
          <c:showPercent val="0"/>
          <c:showBubbleSize val="0"/>
        </c:dLbls>
        <c:marker val="1"/>
        <c:smooth val="0"/>
        <c:axId val="1812324288"/>
        <c:axId val="1812325920"/>
      </c:lineChart>
      <c:catAx>
        <c:axId val="18123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ontserrat" pitchFamily="2" charset="77"/>
                <a:ea typeface="+mn-ea"/>
                <a:cs typeface="+mn-cs"/>
              </a:defRPr>
            </a:pPr>
            <a:endParaRPr lang="en-DK"/>
          </a:p>
        </c:txPr>
        <c:crossAx val="1812325920"/>
        <c:crosses val="autoZero"/>
        <c:auto val="1"/>
        <c:lblAlgn val="ctr"/>
        <c:lblOffset val="100"/>
        <c:noMultiLvlLbl val="0"/>
      </c:catAx>
      <c:valAx>
        <c:axId val="1812325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ontserrat" pitchFamily="2" charset="77"/>
                <a:ea typeface="+mn-ea"/>
                <a:cs typeface="+mn-cs"/>
              </a:defRPr>
            </a:pPr>
            <a:endParaRPr lang="en-DK"/>
          </a:p>
        </c:txPr>
        <c:crossAx val="1812324288"/>
        <c:crosses val="autoZero"/>
        <c:crossBetween val="between"/>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ontserrat" pitchFamily="2" charset="77"/>
        </a:defRPr>
      </a:pPr>
      <a:endParaRPr lang="en-D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Sheet1!$A$2:$A$9</c:f>
              <c:strCache>
                <c:ptCount val="8"/>
                <c:pt idx="0">
                  <c:v>Category 1</c:v>
                </c:pt>
                <c:pt idx="1">
                  <c:v>Category 2</c:v>
                </c:pt>
                <c:pt idx="2">
                  <c:v>Category 3</c:v>
                </c:pt>
                <c:pt idx="3">
                  <c:v>Category 4</c:v>
                </c:pt>
                <c:pt idx="4">
                  <c:v>Category 5</c:v>
                </c:pt>
                <c:pt idx="5">
                  <c:v>Category 6</c:v>
                </c:pt>
                <c:pt idx="6">
                  <c:v>Category 7</c:v>
                </c:pt>
                <c:pt idx="7">
                  <c:v>Category 8</c:v>
                </c:pt>
              </c:strCache>
            </c:strRef>
          </c:cat>
          <c:val>
            <c:numRef>
              <c:f>Sheet1!$B$2:$B$9</c:f>
              <c:numCache>
                <c:formatCode>General</c:formatCode>
                <c:ptCount val="8"/>
                <c:pt idx="0">
                  <c:v>3</c:v>
                </c:pt>
                <c:pt idx="1">
                  <c:v>2.5</c:v>
                </c:pt>
                <c:pt idx="2">
                  <c:v>1</c:v>
                </c:pt>
                <c:pt idx="3">
                  <c:v>5</c:v>
                </c:pt>
                <c:pt idx="4">
                  <c:v>2</c:v>
                </c:pt>
                <c:pt idx="5">
                  <c:v>3.5</c:v>
                </c:pt>
                <c:pt idx="6">
                  <c:v>2.5</c:v>
                </c:pt>
                <c:pt idx="7">
                  <c:v>3.5</c:v>
                </c:pt>
              </c:numCache>
            </c:numRef>
          </c:val>
          <c:extLst>
            <c:ext xmlns:c16="http://schemas.microsoft.com/office/drawing/2014/chart" uri="{C3380CC4-5D6E-409C-BE32-E72D297353CC}">
              <c16:uniqueId val="{00000000-F2DA-8F4A-9C98-1E4C92AF07CD}"/>
            </c:ext>
          </c:extLst>
        </c:ser>
        <c:ser>
          <c:idx val="1"/>
          <c:order val="1"/>
          <c:tx>
            <c:strRef>
              <c:f>Sheet1!$C$1</c:f>
              <c:strCache>
                <c:ptCount val="1"/>
                <c:pt idx="0">
                  <c:v>Series 2</c:v>
                </c:pt>
              </c:strCache>
            </c:strRef>
          </c:tx>
          <c:spPr>
            <a:solidFill>
              <a:schemeClr val="accent2"/>
            </a:solidFill>
            <a:ln>
              <a:noFill/>
            </a:ln>
            <a:effectLst/>
          </c:spPr>
          <c:invertIfNegative val="0"/>
          <c:cat>
            <c:strRef>
              <c:f>Sheet1!$A$2:$A$9</c:f>
              <c:strCache>
                <c:ptCount val="8"/>
                <c:pt idx="0">
                  <c:v>Category 1</c:v>
                </c:pt>
                <c:pt idx="1">
                  <c:v>Category 2</c:v>
                </c:pt>
                <c:pt idx="2">
                  <c:v>Category 3</c:v>
                </c:pt>
                <c:pt idx="3">
                  <c:v>Category 4</c:v>
                </c:pt>
                <c:pt idx="4">
                  <c:v>Category 5</c:v>
                </c:pt>
                <c:pt idx="5">
                  <c:v>Category 6</c:v>
                </c:pt>
                <c:pt idx="6">
                  <c:v>Category 7</c:v>
                </c:pt>
                <c:pt idx="7">
                  <c:v>Category 8</c:v>
                </c:pt>
              </c:strCache>
            </c:strRef>
          </c:cat>
          <c:val>
            <c:numRef>
              <c:f>Sheet1!$C$2:$C$9</c:f>
              <c:numCache>
                <c:formatCode>General</c:formatCode>
                <c:ptCount val="8"/>
                <c:pt idx="0">
                  <c:v>2.4</c:v>
                </c:pt>
                <c:pt idx="1">
                  <c:v>4.4000000000000004</c:v>
                </c:pt>
                <c:pt idx="2">
                  <c:v>1.8</c:v>
                </c:pt>
                <c:pt idx="3">
                  <c:v>2.8</c:v>
                </c:pt>
                <c:pt idx="4">
                  <c:v>4.4000000000000004</c:v>
                </c:pt>
                <c:pt idx="5">
                  <c:v>3</c:v>
                </c:pt>
                <c:pt idx="6">
                  <c:v>4.4000000000000004</c:v>
                </c:pt>
                <c:pt idx="7">
                  <c:v>1.8</c:v>
                </c:pt>
              </c:numCache>
            </c:numRef>
          </c:val>
          <c:extLst>
            <c:ext xmlns:c16="http://schemas.microsoft.com/office/drawing/2014/chart" uri="{C3380CC4-5D6E-409C-BE32-E72D297353CC}">
              <c16:uniqueId val="{00000001-F2DA-8F4A-9C98-1E4C92AF07CD}"/>
            </c:ext>
          </c:extLst>
        </c:ser>
        <c:dLbls>
          <c:showLegendKey val="0"/>
          <c:showVal val="0"/>
          <c:showCatName val="0"/>
          <c:showSerName val="0"/>
          <c:showPercent val="0"/>
          <c:showBubbleSize val="0"/>
        </c:dLbls>
        <c:gapWidth val="150"/>
        <c:axId val="2110464991"/>
        <c:axId val="2110466623"/>
      </c:barChart>
      <c:lineChart>
        <c:grouping val="standard"/>
        <c:varyColors val="0"/>
        <c:ser>
          <c:idx val="2"/>
          <c:order val="2"/>
          <c:tx>
            <c:strRef>
              <c:f>Sheet1!$D$1</c:f>
              <c:strCache>
                <c:ptCount val="1"/>
                <c:pt idx="0">
                  <c:v>Series 3</c:v>
                </c:pt>
              </c:strCache>
            </c:strRef>
          </c:tx>
          <c:spPr>
            <a:ln w="28575" cap="rnd">
              <a:solidFill>
                <a:schemeClr val="accent3"/>
              </a:solidFill>
              <a:round/>
            </a:ln>
            <a:effectLst/>
          </c:spPr>
          <c:marker>
            <c:symbol val="none"/>
          </c:marker>
          <c:cat>
            <c:strRef>
              <c:f>Sheet1!$A$2:$A$9</c:f>
              <c:strCache>
                <c:ptCount val="8"/>
                <c:pt idx="0">
                  <c:v>Category 1</c:v>
                </c:pt>
                <c:pt idx="1">
                  <c:v>Category 2</c:v>
                </c:pt>
                <c:pt idx="2">
                  <c:v>Category 3</c:v>
                </c:pt>
                <c:pt idx="3">
                  <c:v>Category 4</c:v>
                </c:pt>
                <c:pt idx="4">
                  <c:v>Category 5</c:v>
                </c:pt>
                <c:pt idx="5">
                  <c:v>Category 6</c:v>
                </c:pt>
                <c:pt idx="6">
                  <c:v>Category 7</c:v>
                </c:pt>
                <c:pt idx="7">
                  <c:v>Category 8</c:v>
                </c:pt>
              </c:strCache>
            </c:strRef>
          </c:cat>
          <c:val>
            <c:numRef>
              <c:f>Sheet1!$D$2:$D$9</c:f>
              <c:numCache>
                <c:formatCode>General</c:formatCode>
                <c:ptCount val="8"/>
                <c:pt idx="0">
                  <c:v>2</c:v>
                </c:pt>
                <c:pt idx="1">
                  <c:v>2</c:v>
                </c:pt>
                <c:pt idx="2">
                  <c:v>3</c:v>
                </c:pt>
                <c:pt idx="3">
                  <c:v>4</c:v>
                </c:pt>
                <c:pt idx="4">
                  <c:v>2</c:v>
                </c:pt>
                <c:pt idx="5">
                  <c:v>3</c:v>
                </c:pt>
                <c:pt idx="6">
                  <c:v>2</c:v>
                </c:pt>
                <c:pt idx="7">
                  <c:v>3</c:v>
                </c:pt>
              </c:numCache>
            </c:numRef>
          </c:val>
          <c:smooth val="0"/>
          <c:extLst>
            <c:ext xmlns:c16="http://schemas.microsoft.com/office/drawing/2014/chart" uri="{C3380CC4-5D6E-409C-BE32-E72D297353CC}">
              <c16:uniqueId val="{00000002-F2DA-8F4A-9C98-1E4C92AF07CD}"/>
            </c:ext>
          </c:extLst>
        </c:ser>
        <c:ser>
          <c:idx val="3"/>
          <c:order val="3"/>
          <c:tx>
            <c:strRef>
              <c:f>Sheet1!$E$1</c:f>
              <c:strCache>
                <c:ptCount val="1"/>
                <c:pt idx="0">
                  <c:v>Series 4</c:v>
                </c:pt>
              </c:strCache>
            </c:strRef>
          </c:tx>
          <c:spPr>
            <a:ln w="28575" cap="rnd">
              <a:solidFill>
                <a:schemeClr val="accent4"/>
              </a:solidFill>
              <a:round/>
            </a:ln>
            <a:effectLst/>
          </c:spPr>
          <c:marker>
            <c:symbol val="none"/>
          </c:marker>
          <c:cat>
            <c:strRef>
              <c:f>Sheet1!$A$2:$A$9</c:f>
              <c:strCache>
                <c:ptCount val="8"/>
                <c:pt idx="0">
                  <c:v>Category 1</c:v>
                </c:pt>
                <c:pt idx="1">
                  <c:v>Category 2</c:v>
                </c:pt>
                <c:pt idx="2">
                  <c:v>Category 3</c:v>
                </c:pt>
                <c:pt idx="3">
                  <c:v>Category 4</c:v>
                </c:pt>
                <c:pt idx="4">
                  <c:v>Category 5</c:v>
                </c:pt>
                <c:pt idx="5">
                  <c:v>Category 6</c:v>
                </c:pt>
                <c:pt idx="6">
                  <c:v>Category 7</c:v>
                </c:pt>
                <c:pt idx="7">
                  <c:v>Category 8</c:v>
                </c:pt>
              </c:strCache>
            </c:strRef>
          </c:cat>
          <c:val>
            <c:numRef>
              <c:f>Sheet1!$E$2:$E$9</c:f>
              <c:numCache>
                <c:formatCode>General</c:formatCode>
                <c:ptCount val="8"/>
                <c:pt idx="0">
                  <c:v>4.3</c:v>
                </c:pt>
                <c:pt idx="1">
                  <c:v>2.5</c:v>
                </c:pt>
                <c:pt idx="2">
                  <c:v>3.5</c:v>
                </c:pt>
                <c:pt idx="3">
                  <c:v>4.5</c:v>
                </c:pt>
                <c:pt idx="4">
                  <c:v>2.5</c:v>
                </c:pt>
                <c:pt idx="5">
                  <c:v>3.5</c:v>
                </c:pt>
                <c:pt idx="6">
                  <c:v>2.5</c:v>
                </c:pt>
                <c:pt idx="7">
                  <c:v>3</c:v>
                </c:pt>
              </c:numCache>
            </c:numRef>
          </c:val>
          <c:smooth val="0"/>
          <c:extLst>
            <c:ext xmlns:c16="http://schemas.microsoft.com/office/drawing/2014/chart" uri="{C3380CC4-5D6E-409C-BE32-E72D297353CC}">
              <c16:uniqueId val="{00000003-F2DA-8F4A-9C98-1E4C92AF07CD}"/>
            </c:ext>
          </c:extLst>
        </c:ser>
        <c:dLbls>
          <c:showLegendKey val="0"/>
          <c:showVal val="0"/>
          <c:showCatName val="0"/>
          <c:showSerName val="0"/>
          <c:showPercent val="0"/>
          <c:showBubbleSize val="0"/>
        </c:dLbls>
        <c:marker val="1"/>
        <c:smooth val="0"/>
        <c:axId val="2110464991"/>
        <c:axId val="2110466623"/>
      </c:lineChart>
      <c:catAx>
        <c:axId val="211046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itchFamily="2" charset="77"/>
                <a:ea typeface="+mn-ea"/>
                <a:cs typeface="+mn-cs"/>
              </a:defRPr>
            </a:pPr>
            <a:endParaRPr lang="en-DK"/>
          </a:p>
        </c:txPr>
        <c:crossAx val="2110466623"/>
        <c:crosses val="autoZero"/>
        <c:auto val="1"/>
        <c:lblAlgn val="ctr"/>
        <c:lblOffset val="100"/>
        <c:noMultiLvlLbl val="0"/>
      </c:catAx>
      <c:valAx>
        <c:axId val="2110466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ontserrat" pitchFamily="2" charset="77"/>
                <a:ea typeface="+mn-ea"/>
                <a:cs typeface="+mn-cs"/>
              </a:defRPr>
            </a:pPr>
            <a:endParaRPr lang="en-DK"/>
          </a:p>
        </c:txPr>
        <c:crossAx val="2110464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1184_276EF1B1.xml><?xml version="1.0" encoding="utf-8"?>
<p188:cmLst xmlns:a="http://schemas.openxmlformats.org/drawingml/2006/main" xmlns:r="http://schemas.openxmlformats.org/officeDocument/2006/relationships" xmlns:p188="http://schemas.microsoft.com/office/powerpoint/2018/8/main">
  <p188:cm id="{FE31B471-91EC-40A7-94A1-C9D098920029}" authorId="{4DA535A6-E51F-3F60-170B-327D80F83F1B}" created="2023-11-24T16:05:11.412">
    <pc:sldMkLst xmlns:pc="http://schemas.microsoft.com/office/powerpoint/2013/main/command">
      <pc:docMk/>
      <pc:sldMk cId="661582257" sldId="4484"/>
    </pc:sldMkLst>
    <p188:replyLst>
      <p188:reply id="{2D217566-DE2C-4DE2-A82C-837131CB1C5D}" authorId="{49C13F68-2129-E77F-97FD-73E88672C177}" created="2023-11-28T07:10:40.147">
        <p188:txBody>
          <a:bodyPr/>
          <a:lstStyle/>
          <a:p>
            <a:r>
              <a:rPr lang="en-US"/>
              <a:t>Yes</a:t>
            </a:r>
          </a:p>
        </p188:txBody>
      </p188:reply>
    </p188:replyLst>
    <p188:txBody>
      <a:bodyPr/>
      <a:lstStyle/>
      <a:p>
        <a:r>
          <a:rPr lang="en-GB"/>
          <a:t>are the the most up to date? Klaus/Jomas shared the most updated rankigs over Teams recently</a:t>
        </a:r>
      </a:p>
    </p188:txBody>
  </p188:cm>
</p188:cmLst>
</file>

<file path=ppt/comments/modernComment_7FFE592E_AAC091AE.xml><?xml version="1.0" encoding="utf-8"?>
<p188:cmLst xmlns:a="http://schemas.openxmlformats.org/drawingml/2006/main" xmlns:r="http://schemas.openxmlformats.org/officeDocument/2006/relationships" xmlns:p188="http://schemas.microsoft.com/office/powerpoint/2018/8/main">
  <p188:cm id="{1C01BA17-D9D9-4A7F-A92A-61BE00F51560}" authorId="{8A8EF535-E04D-4DB3-FBEA-4DF06B8FB86A}" status="resolved" created="2023-11-28T08:05:55.344">
    <pc:sldMkLst xmlns:pc="http://schemas.microsoft.com/office/powerpoint/2013/main/command">
      <pc:docMk/>
      <pc:sldMk cId="2864746926" sldId="2147375406"/>
    </pc:sldMkLst>
    <p188:txBody>
      <a:bodyPr/>
      <a:lstStyle/>
      <a:p>
        <a:r>
          <a:rPr lang="da-DK"/>
          <a:t>Its a very "bare-bone" slide. Its a bit simple, maybe add a image or make some sort of illustration of some kind of network to illustrate the point in the text?</a:t>
        </a:r>
      </a:p>
    </p188:txBody>
    <p188:extLst>
      <p:ext xmlns:p="http://schemas.openxmlformats.org/presentationml/2006/main" uri="{57CB4572-C831-44C2-8A1C-0ADB6CCDFE69}">
        <p223:reactions xmlns:p223="http://schemas.microsoft.com/office/powerpoint/2022/03/main">
          <p223:rxn type="👍">
            <p223:instance time="2023-11-28T10:55:50.903" authorId="{49C13F68-2129-E77F-97FD-73E88672C177}"/>
          </p223:rxn>
        </p223:reactions>
      </p:ext>
    </p188:extLst>
  </p188:cm>
</p188:cmLst>
</file>

<file path=ppt/comments/modernComment_7FFE5930_6F78E040.xml><?xml version="1.0" encoding="utf-8"?>
<p188:cmLst xmlns:a="http://schemas.openxmlformats.org/drawingml/2006/main" xmlns:r="http://schemas.openxmlformats.org/officeDocument/2006/relationships" xmlns:p188="http://schemas.microsoft.com/office/powerpoint/2018/8/main">
  <p188:cm id="{C21B1668-7EE4-442B-B907-D05626CCA88D}" authorId="{8A8EF535-E04D-4DB3-FBEA-4DF06B8FB86A}" created="2023-11-28T08:07:25.925">
    <pc:sldMkLst xmlns:pc="http://schemas.microsoft.com/office/powerpoint/2013/main/command">
      <pc:docMk/>
      <pc:sldMk cId="1870192704" sldId="2147375408"/>
    </pc:sldMkLst>
    <p188:txBody>
      <a:bodyPr/>
      <a:lstStyle/>
      <a:p>
        <a:r>
          <a:rPr lang="da-DK"/>
          <a:t>Lets get the boxes the same size (fixed)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30593-F46A-6B44-8636-75A8EAC4F468}" type="datetimeFigureOut">
              <a:rPr lang="en-GB" smtClean="0"/>
              <a:t>08/02/2024</a:t>
            </a:fld>
            <a:endParaRPr lang="en-GB"/>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3824C-E089-8249-9C24-9C26AAB0A279}" type="slidenum">
              <a:rPr lang="en-GB" smtClean="0"/>
              <a:t>‹#›</a:t>
            </a:fld>
            <a:endParaRPr lang="en-GB"/>
          </a:p>
        </p:txBody>
      </p:sp>
    </p:spTree>
    <p:extLst>
      <p:ext uri="{BB962C8B-B14F-4D97-AF65-F5344CB8AC3E}">
        <p14:creationId xmlns:p14="http://schemas.microsoft.com/office/powerpoint/2010/main" val="745860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5"/>
          </p:nvPr>
        </p:nvSpPr>
        <p:spPr/>
        <p:txBody>
          <a:bodyPr/>
          <a:lstStyle/>
          <a:p>
            <a:fld id="{F3F3824C-E089-8249-9C24-9C26AAB0A279}" type="slidenum">
              <a:rPr lang="en-GB" smtClean="0"/>
              <a:t>6</a:t>
            </a:fld>
            <a:endParaRPr lang="en-GB" dirty="0"/>
          </a:p>
        </p:txBody>
      </p:sp>
    </p:spTree>
    <p:extLst>
      <p:ext uri="{BB962C8B-B14F-4D97-AF65-F5344CB8AC3E}">
        <p14:creationId xmlns:p14="http://schemas.microsoft.com/office/powerpoint/2010/main" val="3174298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18</a:t>
            </a:fld>
            <a:endParaRPr lang="en-GB"/>
          </a:p>
        </p:txBody>
      </p:sp>
    </p:spTree>
    <p:extLst>
      <p:ext uri="{BB962C8B-B14F-4D97-AF65-F5344CB8AC3E}">
        <p14:creationId xmlns:p14="http://schemas.microsoft.com/office/powerpoint/2010/main" val="1845346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F416794-B54F-4F98-A5CF-183ADB5F4D81}" type="slidenum">
              <a:rPr lang="da-DK" smtClean="0"/>
              <a:t>19</a:t>
            </a:fld>
            <a:endParaRPr lang="da-DK"/>
          </a:p>
        </p:txBody>
      </p:sp>
    </p:spTree>
    <p:extLst>
      <p:ext uri="{BB962C8B-B14F-4D97-AF65-F5344CB8AC3E}">
        <p14:creationId xmlns:p14="http://schemas.microsoft.com/office/powerpoint/2010/main" val="9246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3F3824C-E089-8249-9C24-9C26AAB0A279}" type="slidenum">
              <a:rPr lang="en-GB" smtClean="0"/>
              <a:t>21</a:t>
            </a:fld>
            <a:endParaRPr lang="en-GB"/>
          </a:p>
        </p:txBody>
      </p:sp>
    </p:spTree>
    <p:extLst>
      <p:ext uri="{BB962C8B-B14F-4D97-AF65-F5344CB8AC3E}">
        <p14:creationId xmlns:p14="http://schemas.microsoft.com/office/powerpoint/2010/main" val="277492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22</a:t>
            </a:fld>
            <a:endParaRPr lang="en-GB"/>
          </a:p>
        </p:txBody>
      </p:sp>
    </p:spTree>
    <p:extLst>
      <p:ext uri="{BB962C8B-B14F-4D97-AF65-F5344CB8AC3E}">
        <p14:creationId xmlns:p14="http://schemas.microsoft.com/office/powerpoint/2010/main" val="452559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23</a:t>
            </a:fld>
            <a:endParaRPr lang="en-GB"/>
          </a:p>
        </p:txBody>
      </p:sp>
    </p:spTree>
    <p:extLst>
      <p:ext uri="{BB962C8B-B14F-4D97-AF65-F5344CB8AC3E}">
        <p14:creationId xmlns:p14="http://schemas.microsoft.com/office/powerpoint/2010/main" val="1586924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24</a:t>
            </a:fld>
            <a:endParaRPr lang="en-GB"/>
          </a:p>
        </p:txBody>
      </p:sp>
    </p:spTree>
    <p:extLst>
      <p:ext uri="{BB962C8B-B14F-4D97-AF65-F5344CB8AC3E}">
        <p14:creationId xmlns:p14="http://schemas.microsoft.com/office/powerpoint/2010/main" val="387601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26</a:t>
            </a:fld>
            <a:endParaRPr lang="en-GB"/>
          </a:p>
        </p:txBody>
      </p:sp>
    </p:spTree>
    <p:extLst>
      <p:ext uri="{BB962C8B-B14F-4D97-AF65-F5344CB8AC3E}">
        <p14:creationId xmlns:p14="http://schemas.microsoft.com/office/powerpoint/2010/main" val="3937846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16711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28</a:t>
            </a:fld>
            <a:endParaRPr lang="en-GB"/>
          </a:p>
        </p:txBody>
      </p:sp>
    </p:spTree>
    <p:extLst>
      <p:ext uri="{BB962C8B-B14F-4D97-AF65-F5344CB8AC3E}">
        <p14:creationId xmlns:p14="http://schemas.microsoft.com/office/powerpoint/2010/main" val="4228814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29</a:t>
            </a:fld>
            <a:endParaRPr lang="en-US"/>
          </a:p>
        </p:txBody>
      </p:sp>
    </p:spTree>
    <p:extLst>
      <p:ext uri="{BB962C8B-B14F-4D97-AF65-F5344CB8AC3E}">
        <p14:creationId xmlns:p14="http://schemas.microsoft.com/office/powerpoint/2010/main" val="391875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9</a:t>
            </a:fld>
            <a:endParaRPr lang="en-GB"/>
          </a:p>
        </p:txBody>
      </p:sp>
    </p:spTree>
    <p:extLst>
      <p:ext uri="{BB962C8B-B14F-4D97-AF65-F5344CB8AC3E}">
        <p14:creationId xmlns:p14="http://schemas.microsoft.com/office/powerpoint/2010/main" val="353030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3223648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1490942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1610445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33</a:t>
            </a:fld>
            <a:endParaRPr lang="en-GB"/>
          </a:p>
        </p:txBody>
      </p:sp>
    </p:spTree>
    <p:extLst>
      <p:ext uri="{BB962C8B-B14F-4D97-AF65-F5344CB8AC3E}">
        <p14:creationId xmlns:p14="http://schemas.microsoft.com/office/powerpoint/2010/main" val="2273715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38</a:t>
            </a:fld>
            <a:endParaRPr lang="en-GB"/>
          </a:p>
        </p:txBody>
      </p:sp>
    </p:spTree>
    <p:extLst>
      <p:ext uri="{BB962C8B-B14F-4D97-AF65-F5344CB8AC3E}">
        <p14:creationId xmlns:p14="http://schemas.microsoft.com/office/powerpoint/2010/main" val="3643677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47</a:t>
            </a:fld>
            <a:endParaRPr lang="en-GB"/>
          </a:p>
        </p:txBody>
      </p:sp>
    </p:spTree>
    <p:extLst>
      <p:ext uri="{BB962C8B-B14F-4D97-AF65-F5344CB8AC3E}">
        <p14:creationId xmlns:p14="http://schemas.microsoft.com/office/powerpoint/2010/main" val="1273872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52</a:t>
            </a:fld>
            <a:endParaRPr lang="en-GB"/>
          </a:p>
        </p:txBody>
      </p:sp>
    </p:spTree>
    <p:extLst>
      <p:ext uri="{BB962C8B-B14F-4D97-AF65-F5344CB8AC3E}">
        <p14:creationId xmlns:p14="http://schemas.microsoft.com/office/powerpoint/2010/main" val="2924709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53</a:t>
            </a:fld>
            <a:endParaRPr lang="en-GB"/>
          </a:p>
        </p:txBody>
      </p:sp>
    </p:spTree>
    <p:extLst>
      <p:ext uri="{BB962C8B-B14F-4D97-AF65-F5344CB8AC3E}">
        <p14:creationId xmlns:p14="http://schemas.microsoft.com/office/powerpoint/2010/main" val="2375724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54</a:t>
            </a:fld>
            <a:endParaRPr lang="en-GB"/>
          </a:p>
        </p:txBody>
      </p:sp>
    </p:spTree>
    <p:extLst>
      <p:ext uri="{BB962C8B-B14F-4D97-AF65-F5344CB8AC3E}">
        <p14:creationId xmlns:p14="http://schemas.microsoft.com/office/powerpoint/2010/main" val="304650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55</a:t>
            </a:fld>
            <a:endParaRPr lang="en-GB"/>
          </a:p>
        </p:txBody>
      </p:sp>
    </p:spTree>
    <p:extLst>
      <p:ext uri="{BB962C8B-B14F-4D97-AF65-F5344CB8AC3E}">
        <p14:creationId xmlns:p14="http://schemas.microsoft.com/office/powerpoint/2010/main" val="401931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3F3824C-E089-8249-9C24-9C26AAB0A279}" type="slidenum">
              <a:rPr lang="en-GB" smtClean="0"/>
              <a:t>10</a:t>
            </a:fld>
            <a:endParaRPr lang="en-GB"/>
          </a:p>
        </p:txBody>
      </p:sp>
    </p:spTree>
    <p:extLst>
      <p:ext uri="{BB962C8B-B14F-4D97-AF65-F5344CB8AC3E}">
        <p14:creationId xmlns:p14="http://schemas.microsoft.com/office/powerpoint/2010/main" val="3778935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56</a:t>
            </a:fld>
            <a:endParaRPr lang="en-GB"/>
          </a:p>
        </p:txBody>
      </p:sp>
    </p:spTree>
    <p:extLst>
      <p:ext uri="{BB962C8B-B14F-4D97-AF65-F5344CB8AC3E}">
        <p14:creationId xmlns:p14="http://schemas.microsoft.com/office/powerpoint/2010/main" val="3875424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57</a:t>
            </a:fld>
            <a:endParaRPr lang="en-GB"/>
          </a:p>
        </p:txBody>
      </p:sp>
    </p:spTree>
    <p:extLst>
      <p:ext uri="{BB962C8B-B14F-4D97-AF65-F5344CB8AC3E}">
        <p14:creationId xmlns:p14="http://schemas.microsoft.com/office/powerpoint/2010/main" val="949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60</a:t>
            </a:fld>
            <a:endParaRPr lang="en-GB"/>
          </a:p>
        </p:txBody>
      </p:sp>
    </p:spTree>
    <p:extLst>
      <p:ext uri="{BB962C8B-B14F-4D97-AF65-F5344CB8AC3E}">
        <p14:creationId xmlns:p14="http://schemas.microsoft.com/office/powerpoint/2010/main" val="3937846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61</a:t>
            </a:fld>
            <a:endParaRPr lang="en-GB"/>
          </a:p>
        </p:txBody>
      </p:sp>
    </p:spTree>
    <p:extLst>
      <p:ext uri="{BB962C8B-B14F-4D97-AF65-F5344CB8AC3E}">
        <p14:creationId xmlns:p14="http://schemas.microsoft.com/office/powerpoint/2010/main" val="422881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62</a:t>
            </a:fld>
            <a:endParaRPr lang="en-US"/>
          </a:p>
        </p:txBody>
      </p:sp>
    </p:spTree>
    <p:extLst>
      <p:ext uri="{BB962C8B-B14F-4D97-AF65-F5344CB8AC3E}">
        <p14:creationId xmlns:p14="http://schemas.microsoft.com/office/powerpoint/2010/main" val="94860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63</a:t>
            </a:fld>
            <a:endParaRPr lang="en-GB"/>
          </a:p>
        </p:txBody>
      </p:sp>
    </p:spTree>
    <p:extLst>
      <p:ext uri="{BB962C8B-B14F-4D97-AF65-F5344CB8AC3E}">
        <p14:creationId xmlns:p14="http://schemas.microsoft.com/office/powerpoint/2010/main" val="4232513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64</a:t>
            </a:fld>
            <a:endParaRPr lang="en-US"/>
          </a:p>
        </p:txBody>
      </p:sp>
    </p:spTree>
    <p:extLst>
      <p:ext uri="{BB962C8B-B14F-4D97-AF65-F5344CB8AC3E}">
        <p14:creationId xmlns:p14="http://schemas.microsoft.com/office/powerpoint/2010/main" val="1426701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65</a:t>
            </a:fld>
            <a:endParaRPr lang="en-US"/>
          </a:p>
        </p:txBody>
      </p:sp>
    </p:spTree>
    <p:extLst>
      <p:ext uri="{BB962C8B-B14F-4D97-AF65-F5344CB8AC3E}">
        <p14:creationId xmlns:p14="http://schemas.microsoft.com/office/powerpoint/2010/main" val="1921962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66</a:t>
            </a:fld>
            <a:endParaRPr lang="en-US"/>
          </a:p>
        </p:txBody>
      </p:sp>
    </p:spTree>
    <p:extLst>
      <p:ext uri="{BB962C8B-B14F-4D97-AF65-F5344CB8AC3E}">
        <p14:creationId xmlns:p14="http://schemas.microsoft.com/office/powerpoint/2010/main" val="2167111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67</a:t>
            </a:fld>
            <a:endParaRPr lang="en-US"/>
          </a:p>
        </p:txBody>
      </p:sp>
    </p:spTree>
    <p:extLst>
      <p:ext uri="{BB962C8B-B14F-4D97-AF65-F5344CB8AC3E}">
        <p14:creationId xmlns:p14="http://schemas.microsoft.com/office/powerpoint/2010/main" val="228583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3F3824C-E089-8249-9C24-9C26AAB0A279}" type="slidenum">
              <a:rPr lang="en-GB" smtClean="0"/>
              <a:t>12</a:t>
            </a:fld>
            <a:endParaRPr lang="en-GB"/>
          </a:p>
        </p:txBody>
      </p:sp>
    </p:spTree>
    <p:extLst>
      <p:ext uri="{BB962C8B-B14F-4D97-AF65-F5344CB8AC3E}">
        <p14:creationId xmlns:p14="http://schemas.microsoft.com/office/powerpoint/2010/main" val="3915336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68</a:t>
            </a:fld>
            <a:endParaRPr lang="en-US"/>
          </a:p>
        </p:txBody>
      </p:sp>
    </p:spTree>
    <p:extLst>
      <p:ext uri="{BB962C8B-B14F-4D97-AF65-F5344CB8AC3E}">
        <p14:creationId xmlns:p14="http://schemas.microsoft.com/office/powerpoint/2010/main" val="554635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69</a:t>
            </a:fld>
            <a:endParaRPr lang="en-US"/>
          </a:p>
        </p:txBody>
      </p:sp>
    </p:spTree>
    <p:extLst>
      <p:ext uri="{BB962C8B-B14F-4D97-AF65-F5344CB8AC3E}">
        <p14:creationId xmlns:p14="http://schemas.microsoft.com/office/powerpoint/2010/main" val="1542431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70</a:t>
            </a:fld>
            <a:endParaRPr lang="en-US"/>
          </a:p>
        </p:txBody>
      </p:sp>
    </p:spTree>
    <p:extLst>
      <p:ext uri="{BB962C8B-B14F-4D97-AF65-F5344CB8AC3E}">
        <p14:creationId xmlns:p14="http://schemas.microsoft.com/office/powerpoint/2010/main" val="3031402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71</a:t>
            </a:fld>
            <a:endParaRPr lang="en-GB"/>
          </a:p>
        </p:txBody>
      </p:sp>
    </p:spTree>
    <p:extLst>
      <p:ext uri="{BB962C8B-B14F-4D97-AF65-F5344CB8AC3E}">
        <p14:creationId xmlns:p14="http://schemas.microsoft.com/office/powerpoint/2010/main" val="27943544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82</a:t>
            </a:fld>
            <a:endParaRPr lang="en-GB"/>
          </a:p>
        </p:txBody>
      </p:sp>
    </p:spTree>
    <p:extLst>
      <p:ext uri="{BB962C8B-B14F-4D97-AF65-F5344CB8AC3E}">
        <p14:creationId xmlns:p14="http://schemas.microsoft.com/office/powerpoint/2010/main" val="219532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a:cs typeface="Calibri"/>
              </a:rPr>
              <a:t>Suggested new description of IP services:</a:t>
            </a:r>
            <a:br>
              <a:rPr lang="en-GB">
                <a:cs typeface="+mn-lt"/>
              </a:rPr>
            </a:br>
            <a:endParaRPr lang="en-GB">
              <a:cs typeface="+mn-lt"/>
            </a:endParaRPr>
          </a:p>
          <a:p>
            <a:r>
              <a:rPr lang="en-GB"/>
              <a:t>Benchmarking</a:t>
            </a:r>
            <a:endParaRPr lang="en-GB">
              <a:cs typeface="Calibri" panose="020F0502020204030204"/>
            </a:endParaRPr>
          </a:p>
          <a:p>
            <a:r>
              <a:rPr lang="en-GB"/>
              <a:t>We provide analysis of Greater Copenhagen </a:t>
            </a:r>
            <a:r>
              <a:rPr lang="en-GB" i="1"/>
              <a:t>Region's competitiveness against any of 900+ other cities, using the Financial Times' benchmark tool.</a:t>
            </a:r>
            <a:r>
              <a:rPr lang="en-GB"/>
              <a:t> </a:t>
            </a:r>
            <a:br>
              <a:rPr lang="en-GB">
                <a:cs typeface="+mn-lt"/>
              </a:rPr>
            </a:br>
            <a:endParaRPr lang="en-GB"/>
          </a:p>
          <a:p>
            <a:r>
              <a:rPr lang="en-GB"/>
              <a:t>Setting up business</a:t>
            </a:r>
            <a:endParaRPr lang="en-GB">
              <a:cs typeface="Calibri" panose="020F0502020204030204"/>
            </a:endParaRPr>
          </a:p>
          <a:p>
            <a:r>
              <a:rPr lang="en-GB"/>
              <a:t>We introduce you to </a:t>
            </a:r>
            <a:r>
              <a:rPr lang="en-GB" err="1"/>
              <a:t>Denmarks</a:t>
            </a:r>
            <a:r>
              <a:rPr lang="en-GB"/>
              <a:t> Business framework and ensure a smooth establishment, assisting you in anything from legal matters to finding a workspace. </a:t>
            </a:r>
            <a:endParaRPr lang="en-GB">
              <a:cs typeface="Calibri"/>
            </a:endParaRPr>
          </a:p>
          <a:p>
            <a:endParaRPr lang="en-US">
              <a:cs typeface="+mn-lt"/>
            </a:endParaRPr>
          </a:p>
          <a:p>
            <a:r>
              <a:rPr lang="en-GB"/>
              <a:t>Network</a:t>
            </a:r>
            <a:endParaRPr lang="en-GB">
              <a:cs typeface="Calibri"/>
            </a:endParaRPr>
          </a:p>
          <a:p>
            <a:r>
              <a:rPr lang="en-GB" i="1"/>
              <a:t>We introduce you to our extensive network of the region's ecosystem of clusters, industry organisations, knowledge institutes, start-ups &amp; corporates</a:t>
            </a:r>
            <a:r>
              <a:rPr lang="en-GB"/>
              <a:t>. </a:t>
            </a:r>
            <a:endParaRPr lang="en-GB">
              <a:cs typeface="Calibri"/>
            </a:endParaRPr>
          </a:p>
          <a:p>
            <a:endParaRPr lang="en-US">
              <a:cs typeface="+mn-lt"/>
            </a:endParaRPr>
          </a:p>
          <a:p>
            <a:r>
              <a:rPr lang="en-GB"/>
              <a:t>Finance</a:t>
            </a:r>
            <a:endParaRPr lang="en-GB">
              <a:cs typeface="Calibri"/>
            </a:endParaRPr>
          </a:p>
          <a:p>
            <a:r>
              <a:rPr lang="en-GB"/>
              <a:t>We help you with an </a:t>
            </a:r>
            <a:r>
              <a:rPr lang="en-GB" i="1"/>
              <a:t>overview of corporate banking, payroll &amp; accounting, taxation frameworks, and access to public &amp; private funding.</a:t>
            </a:r>
            <a:br>
              <a:rPr lang="en-US">
                <a:cs typeface="+mn-lt"/>
              </a:rPr>
            </a:br>
            <a:endParaRPr lang="en-US">
              <a:cs typeface="Calibri"/>
            </a:endParaRPr>
          </a:p>
          <a:p>
            <a:r>
              <a:rPr lang="en-GB" i="1"/>
              <a:t>People</a:t>
            </a:r>
            <a:endParaRPr lang="en-GB"/>
          </a:p>
          <a:p>
            <a:r>
              <a:rPr lang="en-GB" i="1"/>
              <a:t>We help you with navigating immigration procedures, family relocation &amp; settlement for you or your employees. If you need to hire, we can also provide assistance with attracting top-tier talent. </a:t>
            </a:r>
            <a:endParaRPr lang="en-GB"/>
          </a:p>
          <a:p>
            <a:endParaRPr lang="en-US">
              <a:cs typeface="+mn-lt"/>
            </a:endParaRPr>
          </a:p>
          <a:p>
            <a:r>
              <a:rPr lang="en-GB" i="1"/>
              <a:t>Sustainability</a:t>
            </a:r>
            <a:endParaRPr lang="en-GB"/>
          </a:p>
          <a:p>
            <a:endParaRPr lang="en-GB">
              <a:cs typeface="+mn-lt"/>
            </a:endParaRPr>
          </a:p>
        </p:txBody>
      </p:sp>
      <p:sp>
        <p:nvSpPr>
          <p:cNvPr id="4" name="Pladsholder til slidenummer 3"/>
          <p:cNvSpPr>
            <a:spLocks noGrp="1"/>
          </p:cNvSpPr>
          <p:nvPr>
            <p:ph type="sldNum" sz="quarter" idx="5"/>
          </p:nvPr>
        </p:nvSpPr>
        <p:spPr/>
        <p:txBody>
          <a:bodyPr/>
          <a:lstStyle/>
          <a:p>
            <a:fld id="{F3F3824C-E089-8249-9C24-9C26AAB0A279}" type="slidenum">
              <a:rPr lang="en-GB" smtClean="0"/>
              <a:t>13</a:t>
            </a:fld>
            <a:endParaRPr lang="en-GB"/>
          </a:p>
        </p:txBody>
      </p:sp>
    </p:spTree>
    <p:extLst>
      <p:ext uri="{BB962C8B-B14F-4D97-AF65-F5344CB8AC3E}">
        <p14:creationId xmlns:p14="http://schemas.microsoft.com/office/powerpoint/2010/main" val="207905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14</a:t>
            </a:fld>
            <a:endParaRPr lang="en-GB"/>
          </a:p>
        </p:txBody>
      </p:sp>
    </p:spTree>
    <p:extLst>
      <p:ext uri="{BB962C8B-B14F-4D97-AF65-F5344CB8AC3E}">
        <p14:creationId xmlns:p14="http://schemas.microsoft.com/office/powerpoint/2010/main" val="130991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Suggested new description of IP services:</a:t>
            </a:r>
            <a:br>
              <a:rPr lang="en-GB">
                <a:cs typeface="+mn-lt"/>
              </a:rPr>
            </a:br>
            <a:endParaRPr lang="en-GB"/>
          </a:p>
          <a:p>
            <a:r>
              <a:rPr lang="en-GB"/>
              <a:t>Benchmarking</a:t>
            </a:r>
          </a:p>
          <a:p>
            <a:r>
              <a:rPr lang="en-GB"/>
              <a:t>We provide analysis of Greater Copenhagen </a:t>
            </a:r>
            <a:r>
              <a:rPr lang="en-GB" i="1"/>
              <a:t>Region's competitiveness against any of 900+ other cities, using the Financial Times' benchmark tool.</a:t>
            </a:r>
            <a:r>
              <a:rPr lang="en-GB"/>
              <a:t> </a:t>
            </a:r>
            <a:br>
              <a:rPr lang="en-GB">
                <a:cs typeface="+mn-lt"/>
              </a:rPr>
            </a:br>
            <a:endParaRPr lang="en-GB"/>
          </a:p>
          <a:p>
            <a:r>
              <a:rPr lang="en-GB"/>
              <a:t>Setting up business</a:t>
            </a:r>
          </a:p>
          <a:p>
            <a:r>
              <a:rPr lang="en-GB"/>
              <a:t>We introduce you to Denmark’s business framework and ensure a smooth establishment, assisting you in anything from legal matters to finding a workspace. </a:t>
            </a:r>
          </a:p>
          <a:p>
            <a:endParaRPr lang="en-US"/>
          </a:p>
          <a:p>
            <a:r>
              <a:rPr lang="en-GB"/>
              <a:t>Network</a:t>
            </a:r>
          </a:p>
          <a:p>
            <a:r>
              <a:rPr lang="en-GB" i="1"/>
              <a:t>We introduce you to our extensive network of the region's ecosystem of clusters, industry organisations, knowledge institutes, start-ups &amp; corporates</a:t>
            </a:r>
            <a:r>
              <a:rPr lang="en-GB"/>
              <a:t>. </a:t>
            </a:r>
          </a:p>
          <a:p>
            <a:endParaRPr lang="en-US"/>
          </a:p>
          <a:p>
            <a:r>
              <a:rPr lang="en-GB"/>
              <a:t>Finance</a:t>
            </a:r>
          </a:p>
          <a:p>
            <a:r>
              <a:rPr lang="en-GB"/>
              <a:t>We help you with an </a:t>
            </a:r>
            <a:r>
              <a:rPr lang="en-GB" i="1"/>
              <a:t>overview of corporate banking, payroll &amp; accounting, taxation frameworks, and access to public &amp; private funding.</a:t>
            </a:r>
            <a:br>
              <a:rPr lang="en-GB" i="1"/>
            </a:br>
            <a:endParaRPr lang="en-US"/>
          </a:p>
          <a:p>
            <a:r>
              <a:rPr lang="en-GB" i="1"/>
              <a:t>People</a:t>
            </a:r>
            <a:endParaRPr lang="en-GB"/>
          </a:p>
          <a:p>
            <a:r>
              <a:rPr lang="en-GB" i="1"/>
              <a:t>We help you with navigating immigration procedures, family relocation &amp; settlement for you or your employees. If you need to hire, we can also provide assistance with attracting top-tier talent. </a:t>
            </a:r>
            <a:endParaRPr lang="en-GB"/>
          </a:p>
          <a:p>
            <a:endParaRPr lang="en-US"/>
          </a:p>
          <a:p>
            <a:r>
              <a:rPr lang="en-GB" i="1"/>
              <a:t>Sustainability</a:t>
            </a:r>
            <a:endParaRPr lang="en-US"/>
          </a:p>
        </p:txBody>
      </p:sp>
      <p:sp>
        <p:nvSpPr>
          <p:cNvPr id="4" name="Slide Number Placeholder 3"/>
          <p:cNvSpPr>
            <a:spLocks noGrp="1"/>
          </p:cNvSpPr>
          <p:nvPr>
            <p:ph type="sldNum" sz="quarter" idx="5"/>
          </p:nvPr>
        </p:nvSpPr>
        <p:spPr/>
        <p:txBody>
          <a:bodyPr/>
          <a:lstStyle/>
          <a:p>
            <a:fld id="{F3F3824C-E089-8249-9C24-9C26AAB0A279}" type="slidenum">
              <a:rPr lang="en-GB" smtClean="0"/>
              <a:t>15</a:t>
            </a:fld>
            <a:endParaRPr lang="en-GB"/>
          </a:p>
        </p:txBody>
      </p:sp>
    </p:spTree>
    <p:extLst>
      <p:ext uri="{BB962C8B-B14F-4D97-AF65-F5344CB8AC3E}">
        <p14:creationId xmlns:p14="http://schemas.microsoft.com/office/powerpoint/2010/main" val="436315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16</a:t>
            </a:fld>
            <a:endParaRPr lang="en-GB"/>
          </a:p>
        </p:txBody>
      </p:sp>
    </p:spTree>
    <p:extLst>
      <p:ext uri="{BB962C8B-B14F-4D97-AF65-F5344CB8AC3E}">
        <p14:creationId xmlns:p14="http://schemas.microsoft.com/office/powerpoint/2010/main" val="667451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F3F3824C-E089-8249-9C24-9C26AAB0A279}" type="slidenum">
              <a:rPr lang="en-GB" smtClean="0"/>
              <a:t>17</a:t>
            </a:fld>
            <a:endParaRPr lang="en-GB"/>
          </a:p>
        </p:txBody>
      </p:sp>
    </p:spTree>
    <p:extLst>
      <p:ext uri="{BB962C8B-B14F-4D97-AF65-F5344CB8AC3E}">
        <p14:creationId xmlns:p14="http://schemas.microsoft.com/office/powerpoint/2010/main" val="3089860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logo top lef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4" name="Pladsholder til slidenummer 5">
            <a:extLst>
              <a:ext uri="{FF2B5EF4-FFF2-40B4-BE49-F238E27FC236}">
                <a16:creationId xmlns:a16="http://schemas.microsoft.com/office/drawing/2014/main" id="{CBA5D1A4-5EED-2A5D-EFF5-4DAC03C12F6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5121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05576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CT BOXES">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Rectangle 20">
            <a:extLst>
              <a:ext uri="{FF2B5EF4-FFF2-40B4-BE49-F238E27FC236}">
                <a16:creationId xmlns:a16="http://schemas.microsoft.com/office/drawing/2014/main" id="{32A816BD-B39B-0C3C-3FBD-0B089420558F}"/>
              </a:ext>
            </a:extLst>
          </p:cNvPr>
          <p:cNvSpPr/>
          <p:nvPr userDrawn="1"/>
        </p:nvSpPr>
        <p:spPr>
          <a:xfrm>
            <a:off x="6184490" y="4830506"/>
            <a:ext cx="2505092" cy="1659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4" name="Rectangle 20">
            <a:extLst>
              <a:ext uri="{FF2B5EF4-FFF2-40B4-BE49-F238E27FC236}">
                <a16:creationId xmlns:a16="http://schemas.microsoft.com/office/drawing/2014/main" id="{F09E97F4-5DC4-E54F-E753-4EAA64A6385D}"/>
              </a:ext>
            </a:extLst>
          </p:cNvPr>
          <p:cNvSpPr/>
          <p:nvPr userDrawn="1"/>
        </p:nvSpPr>
        <p:spPr>
          <a:xfrm>
            <a:off x="3279058" y="4830506"/>
            <a:ext cx="2505092" cy="1659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5" name="Rectangle 20">
            <a:extLst>
              <a:ext uri="{FF2B5EF4-FFF2-40B4-BE49-F238E27FC236}">
                <a16:creationId xmlns:a16="http://schemas.microsoft.com/office/drawing/2014/main" id="{DC0EFFAD-D47C-5E36-1158-69788CA3A1A3}"/>
              </a:ext>
            </a:extLst>
          </p:cNvPr>
          <p:cNvSpPr/>
          <p:nvPr userDrawn="1"/>
        </p:nvSpPr>
        <p:spPr>
          <a:xfrm>
            <a:off x="373626" y="4830506"/>
            <a:ext cx="2505092" cy="1659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7" name="Rectangle 20">
            <a:extLst>
              <a:ext uri="{FF2B5EF4-FFF2-40B4-BE49-F238E27FC236}">
                <a16:creationId xmlns:a16="http://schemas.microsoft.com/office/drawing/2014/main" id="{E46C4F50-7EBC-BDC2-579E-AAD51A6FD78B}"/>
              </a:ext>
            </a:extLst>
          </p:cNvPr>
          <p:cNvSpPr/>
          <p:nvPr userDrawn="1"/>
        </p:nvSpPr>
        <p:spPr>
          <a:xfrm>
            <a:off x="3279058" y="2846848"/>
            <a:ext cx="2505092" cy="1659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8" name="Rectangle 20">
            <a:extLst>
              <a:ext uri="{FF2B5EF4-FFF2-40B4-BE49-F238E27FC236}">
                <a16:creationId xmlns:a16="http://schemas.microsoft.com/office/drawing/2014/main" id="{867AC3D4-EB95-7A75-91BE-2B29096BA70B}"/>
              </a:ext>
            </a:extLst>
          </p:cNvPr>
          <p:cNvSpPr/>
          <p:nvPr userDrawn="1"/>
        </p:nvSpPr>
        <p:spPr>
          <a:xfrm>
            <a:off x="9089922" y="4830506"/>
            <a:ext cx="2505092" cy="1659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0" name="Rectangle 20">
            <a:extLst>
              <a:ext uri="{FF2B5EF4-FFF2-40B4-BE49-F238E27FC236}">
                <a16:creationId xmlns:a16="http://schemas.microsoft.com/office/drawing/2014/main" id="{4729C294-0B26-E202-B5C2-D1A68E16D87E}"/>
              </a:ext>
            </a:extLst>
          </p:cNvPr>
          <p:cNvSpPr/>
          <p:nvPr userDrawn="1"/>
        </p:nvSpPr>
        <p:spPr>
          <a:xfrm>
            <a:off x="6184489" y="2846848"/>
            <a:ext cx="5417899" cy="1659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1" name="Rectangle 20">
            <a:extLst>
              <a:ext uri="{FF2B5EF4-FFF2-40B4-BE49-F238E27FC236}">
                <a16:creationId xmlns:a16="http://schemas.microsoft.com/office/drawing/2014/main" id="{D6BBECC4-E2A9-9AB2-97E5-5A09BD4D3AC1}"/>
              </a:ext>
            </a:extLst>
          </p:cNvPr>
          <p:cNvSpPr/>
          <p:nvPr userDrawn="1"/>
        </p:nvSpPr>
        <p:spPr>
          <a:xfrm>
            <a:off x="366252" y="2846848"/>
            <a:ext cx="2505092" cy="1659194"/>
          </a:xfrm>
          <a:prstGeom prst="rect">
            <a:avLst/>
          </a:prstGeom>
          <a:no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2" name="Pladsholder til tekst 18">
            <a:extLst>
              <a:ext uri="{FF2B5EF4-FFF2-40B4-BE49-F238E27FC236}">
                <a16:creationId xmlns:a16="http://schemas.microsoft.com/office/drawing/2014/main" id="{935DEE93-43A5-6BDA-180B-ACBDE0C627E5}"/>
              </a:ext>
            </a:extLst>
          </p:cNvPr>
          <p:cNvSpPr>
            <a:spLocks noGrp="1"/>
          </p:cNvSpPr>
          <p:nvPr>
            <p:ph type="body" sz="quarter" idx="12" hasCustomPrompt="1"/>
          </p:nvPr>
        </p:nvSpPr>
        <p:spPr>
          <a:xfrm>
            <a:off x="373626" y="1398489"/>
            <a:ext cx="5341374" cy="717270"/>
          </a:xfrm>
        </p:spPr>
        <p:txBody>
          <a:bodyPr>
            <a:noAutofit/>
          </a:bodyPr>
          <a:lstStyle>
            <a:lvl1pPr marL="0" indent="0">
              <a:buNone/>
              <a:defRPr sz="3600" b="1" i="0">
                <a:solidFill>
                  <a:schemeClr val="tx1"/>
                </a:solidFill>
                <a:latin typeface="IBM Plex Serif" panose="02060503050406000203" pitchFamily="18" charset="77"/>
              </a:defRPr>
            </a:lvl1pPr>
          </a:lstStyle>
          <a:p>
            <a:pPr lvl="0"/>
            <a:r>
              <a:rPr lang="da-DK" dirty="0" err="1"/>
              <a:t>Fact</a:t>
            </a:r>
            <a:r>
              <a:rPr lang="da-DK" dirty="0"/>
              <a:t> </a:t>
            </a:r>
            <a:r>
              <a:rPr lang="da-DK" dirty="0" err="1"/>
              <a:t>boxes</a:t>
            </a:r>
            <a:r>
              <a:rPr lang="da-DK" dirty="0"/>
              <a:t> + image</a:t>
            </a:r>
            <a:endParaRPr lang="en-GB" dirty="0"/>
          </a:p>
        </p:txBody>
      </p:sp>
      <p:sp>
        <p:nvSpPr>
          <p:cNvPr id="14" name="Pladsholder til billede 13">
            <a:extLst>
              <a:ext uri="{FF2B5EF4-FFF2-40B4-BE49-F238E27FC236}">
                <a16:creationId xmlns:a16="http://schemas.microsoft.com/office/drawing/2014/main" id="{962AA2E5-BC92-889E-5499-B6EB16D018C3}"/>
              </a:ext>
            </a:extLst>
          </p:cNvPr>
          <p:cNvSpPr>
            <a:spLocks noGrp="1"/>
          </p:cNvSpPr>
          <p:nvPr>
            <p:ph type="pic" sz="quarter" idx="13"/>
          </p:nvPr>
        </p:nvSpPr>
        <p:spPr>
          <a:xfrm>
            <a:off x="6184488" y="1104453"/>
            <a:ext cx="5410611" cy="1417931"/>
          </a:xfrm>
        </p:spPr>
        <p:txBody>
          <a:bodyPr>
            <a:normAutofit/>
          </a:bodyPr>
          <a:lstStyle>
            <a:lvl1pPr>
              <a:defRPr sz="2000" b="0" i="0">
                <a:latin typeface="Montserrat" pitchFamily="2" charset="77"/>
              </a:defRPr>
            </a:lvl1pPr>
          </a:lstStyle>
          <a:p>
            <a:endParaRPr lang="en-GB"/>
          </a:p>
        </p:txBody>
      </p:sp>
      <p:pic>
        <p:nvPicPr>
          <p:cNvPr id="15" name="Grafik 14">
            <a:extLst>
              <a:ext uri="{FF2B5EF4-FFF2-40B4-BE49-F238E27FC236}">
                <a16:creationId xmlns:a16="http://schemas.microsoft.com/office/drawing/2014/main" id="{3351EFE5-8ECC-7C00-2A5A-21C6DAE7B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2425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ACT BOXES">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Rectangle 20">
            <a:extLst>
              <a:ext uri="{FF2B5EF4-FFF2-40B4-BE49-F238E27FC236}">
                <a16:creationId xmlns:a16="http://schemas.microsoft.com/office/drawing/2014/main" id="{32A816BD-B39B-0C3C-3FBD-0B089420558F}"/>
              </a:ext>
            </a:extLst>
          </p:cNvPr>
          <p:cNvSpPr/>
          <p:nvPr userDrawn="1"/>
        </p:nvSpPr>
        <p:spPr>
          <a:xfrm>
            <a:off x="6184490" y="4830506"/>
            <a:ext cx="2505092" cy="1659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4" name="Rectangle 20">
            <a:extLst>
              <a:ext uri="{FF2B5EF4-FFF2-40B4-BE49-F238E27FC236}">
                <a16:creationId xmlns:a16="http://schemas.microsoft.com/office/drawing/2014/main" id="{F09E97F4-5DC4-E54F-E753-4EAA64A6385D}"/>
              </a:ext>
            </a:extLst>
          </p:cNvPr>
          <p:cNvSpPr/>
          <p:nvPr userDrawn="1"/>
        </p:nvSpPr>
        <p:spPr>
          <a:xfrm>
            <a:off x="3279058" y="4830506"/>
            <a:ext cx="2505092" cy="1659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5" name="Rectangle 20">
            <a:extLst>
              <a:ext uri="{FF2B5EF4-FFF2-40B4-BE49-F238E27FC236}">
                <a16:creationId xmlns:a16="http://schemas.microsoft.com/office/drawing/2014/main" id="{DC0EFFAD-D47C-5E36-1158-69788CA3A1A3}"/>
              </a:ext>
            </a:extLst>
          </p:cNvPr>
          <p:cNvSpPr/>
          <p:nvPr userDrawn="1"/>
        </p:nvSpPr>
        <p:spPr>
          <a:xfrm>
            <a:off x="373626" y="4830506"/>
            <a:ext cx="2505092" cy="1659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7" name="Rectangle 20">
            <a:extLst>
              <a:ext uri="{FF2B5EF4-FFF2-40B4-BE49-F238E27FC236}">
                <a16:creationId xmlns:a16="http://schemas.microsoft.com/office/drawing/2014/main" id="{E46C4F50-7EBC-BDC2-579E-AAD51A6FD78B}"/>
              </a:ext>
            </a:extLst>
          </p:cNvPr>
          <p:cNvSpPr/>
          <p:nvPr userDrawn="1"/>
        </p:nvSpPr>
        <p:spPr>
          <a:xfrm>
            <a:off x="3279058" y="2846848"/>
            <a:ext cx="2505092" cy="1659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8" name="Rectangle 20">
            <a:extLst>
              <a:ext uri="{FF2B5EF4-FFF2-40B4-BE49-F238E27FC236}">
                <a16:creationId xmlns:a16="http://schemas.microsoft.com/office/drawing/2014/main" id="{867AC3D4-EB95-7A75-91BE-2B29096BA70B}"/>
              </a:ext>
            </a:extLst>
          </p:cNvPr>
          <p:cNvSpPr/>
          <p:nvPr userDrawn="1"/>
        </p:nvSpPr>
        <p:spPr>
          <a:xfrm>
            <a:off x="9089922" y="4830506"/>
            <a:ext cx="2505092" cy="1659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0" name="Rectangle 20">
            <a:extLst>
              <a:ext uri="{FF2B5EF4-FFF2-40B4-BE49-F238E27FC236}">
                <a16:creationId xmlns:a16="http://schemas.microsoft.com/office/drawing/2014/main" id="{4729C294-0B26-E202-B5C2-D1A68E16D87E}"/>
              </a:ext>
            </a:extLst>
          </p:cNvPr>
          <p:cNvSpPr/>
          <p:nvPr userDrawn="1"/>
        </p:nvSpPr>
        <p:spPr>
          <a:xfrm>
            <a:off x="6184489" y="2846848"/>
            <a:ext cx="5417899" cy="1659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1" name="Rectangle 20">
            <a:extLst>
              <a:ext uri="{FF2B5EF4-FFF2-40B4-BE49-F238E27FC236}">
                <a16:creationId xmlns:a16="http://schemas.microsoft.com/office/drawing/2014/main" id="{D6BBECC4-E2A9-9AB2-97E5-5A09BD4D3AC1}"/>
              </a:ext>
            </a:extLst>
          </p:cNvPr>
          <p:cNvSpPr/>
          <p:nvPr userDrawn="1"/>
        </p:nvSpPr>
        <p:spPr>
          <a:xfrm>
            <a:off x="366252" y="2846848"/>
            <a:ext cx="2505092" cy="1659194"/>
          </a:xfrm>
          <a:prstGeom prst="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2" name="Pladsholder til tekst 18">
            <a:extLst>
              <a:ext uri="{FF2B5EF4-FFF2-40B4-BE49-F238E27FC236}">
                <a16:creationId xmlns:a16="http://schemas.microsoft.com/office/drawing/2014/main" id="{935DEE93-43A5-6BDA-180B-ACBDE0C627E5}"/>
              </a:ext>
            </a:extLst>
          </p:cNvPr>
          <p:cNvSpPr>
            <a:spLocks noGrp="1"/>
          </p:cNvSpPr>
          <p:nvPr>
            <p:ph type="body" sz="quarter" idx="12" hasCustomPrompt="1"/>
          </p:nvPr>
        </p:nvSpPr>
        <p:spPr>
          <a:xfrm>
            <a:off x="373626" y="1398489"/>
            <a:ext cx="5341374" cy="717270"/>
          </a:xfrm>
        </p:spPr>
        <p:txBody>
          <a:bodyPr>
            <a:noAutofit/>
          </a:bodyPr>
          <a:lstStyle>
            <a:lvl1pPr marL="0" indent="0">
              <a:buNone/>
              <a:defRPr sz="3600" b="1" i="0">
                <a:solidFill>
                  <a:schemeClr val="tx1"/>
                </a:solidFill>
                <a:latin typeface="IBM Plex Serif" panose="02060503050406000203" pitchFamily="18" charset="77"/>
              </a:defRPr>
            </a:lvl1pPr>
          </a:lstStyle>
          <a:p>
            <a:pPr lvl="0"/>
            <a:r>
              <a:rPr lang="da-DK" dirty="0" err="1"/>
              <a:t>Fact</a:t>
            </a:r>
            <a:r>
              <a:rPr lang="da-DK" dirty="0"/>
              <a:t> </a:t>
            </a:r>
            <a:r>
              <a:rPr lang="da-DK" dirty="0" err="1"/>
              <a:t>boxes</a:t>
            </a:r>
            <a:r>
              <a:rPr lang="da-DK" dirty="0"/>
              <a:t> + image</a:t>
            </a:r>
            <a:endParaRPr lang="en-GB" dirty="0"/>
          </a:p>
        </p:txBody>
      </p:sp>
      <p:sp>
        <p:nvSpPr>
          <p:cNvPr id="14" name="Pladsholder til billede 13">
            <a:extLst>
              <a:ext uri="{FF2B5EF4-FFF2-40B4-BE49-F238E27FC236}">
                <a16:creationId xmlns:a16="http://schemas.microsoft.com/office/drawing/2014/main" id="{962AA2E5-BC92-889E-5499-B6EB16D018C3}"/>
              </a:ext>
            </a:extLst>
          </p:cNvPr>
          <p:cNvSpPr>
            <a:spLocks noGrp="1"/>
          </p:cNvSpPr>
          <p:nvPr>
            <p:ph type="pic" sz="quarter" idx="13"/>
          </p:nvPr>
        </p:nvSpPr>
        <p:spPr>
          <a:xfrm>
            <a:off x="6184488" y="1104453"/>
            <a:ext cx="5410611" cy="1417931"/>
          </a:xfrm>
        </p:spPr>
        <p:txBody>
          <a:bodyPr>
            <a:normAutofit/>
          </a:bodyPr>
          <a:lstStyle>
            <a:lvl1pPr>
              <a:defRPr sz="2000" b="0" i="0">
                <a:latin typeface="Montserrat" pitchFamily="2" charset="77"/>
              </a:defRPr>
            </a:lvl1pPr>
          </a:lstStyle>
          <a:p>
            <a:endParaRPr lang="en-GB"/>
          </a:p>
        </p:txBody>
      </p:sp>
      <p:pic>
        <p:nvPicPr>
          <p:cNvPr id="15" name="Grafik 14">
            <a:extLst>
              <a:ext uri="{FF2B5EF4-FFF2-40B4-BE49-F238E27FC236}">
                <a16:creationId xmlns:a16="http://schemas.microsoft.com/office/drawing/2014/main" id="{3351EFE5-8ECC-7C00-2A5A-21C6DAE7B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284200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ACT BOXES">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Rectangle 20">
            <a:extLst>
              <a:ext uri="{FF2B5EF4-FFF2-40B4-BE49-F238E27FC236}">
                <a16:creationId xmlns:a16="http://schemas.microsoft.com/office/drawing/2014/main" id="{32A816BD-B39B-0C3C-3FBD-0B089420558F}"/>
              </a:ext>
            </a:extLst>
          </p:cNvPr>
          <p:cNvSpPr/>
          <p:nvPr userDrawn="1"/>
        </p:nvSpPr>
        <p:spPr>
          <a:xfrm>
            <a:off x="6184490" y="4830506"/>
            <a:ext cx="2505092" cy="1659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4" name="Rectangle 20">
            <a:extLst>
              <a:ext uri="{FF2B5EF4-FFF2-40B4-BE49-F238E27FC236}">
                <a16:creationId xmlns:a16="http://schemas.microsoft.com/office/drawing/2014/main" id="{F09E97F4-5DC4-E54F-E753-4EAA64A6385D}"/>
              </a:ext>
            </a:extLst>
          </p:cNvPr>
          <p:cNvSpPr/>
          <p:nvPr userDrawn="1"/>
        </p:nvSpPr>
        <p:spPr>
          <a:xfrm>
            <a:off x="3279058" y="4830506"/>
            <a:ext cx="2505092" cy="1659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5" name="Rectangle 20">
            <a:extLst>
              <a:ext uri="{FF2B5EF4-FFF2-40B4-BE49-F238E27FC236}">
                <a16:creationId xmlns:a16="http://schemas.microsoft.com/office/drawing/2014/main" id="{DC0EFFAD-D47C-5E36-1158-69788CA3A1A3}"/>
              </a:ext>
            </a:extLst>
          </p:cNvPr>
          <p:cNvSpPr/>
          <p:nvPr userDrawn="1"/>
        </p:nvSpPr>
        <p:spPr>
          <a:xfrm>
            <a:off x="373626" y="4830506"/>
            <a:ext cx="2505092" cy="1659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7" name="Rectangle 20">
            <a:extLst>
              <a:ext uri="{FF2B5EF4-FFF2-40B4-BE49-F238E27FC236}">
                <a16:creationId xmlns:a16="http://schemas.microsoft.com/office/drawing/2014/main" id="{E46C4F50-7EBC-BDC2-579E-AAD51A6FD78B}"/>
              </a:ext>
            </a:extLst>
          </p:cNvPr>
          <p:cNvSpPr/>
          <p:nvPr userDrawn="1"/>
        </p:nvSpPr>
        <p:spPr>
          <a:xfrm>
            <a:off x="3279058" y="2846848"/>
            <a:ext cx="2505092" cy="1659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8" name="Rectangle 20">
            <a:extLst>
              <a:ext uri="{FF2B5EF4-FFF2-40B4-BE49-F238E27FC236}">
                <a16:creationId xmlns:a16="http://schemas.microsoft.com/office/drawing/2014/main" id="{867AC3D4-EB95-7A75-91BE-2B29096BA70B}"/>
              </a:ext>
            </a:extLst>
          </p:cNvPr>
          <p:cNvSpPr/>
          <p:nvPr userDrawn="1"/>
        </p:nvSpPr>
        <p:spPr>
          <a:xfrm>
            <a:off x="9089922" y="4830506"/>
            <a:ext cx="2505092" cy="1659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0" name="Rectangle 20">
            <a:extLst>
              <a:ext uri="{FF2B5EF4-FFF2-40B4-BE49-F238E27FC236}">
                <a16:creationId xmlns:a16="http://schemas.microsoft.com/office/drawing/2014/main" id="{4729C294-0B26-E202-B5C2-D1A68E16D87E}"/>
              </a:ext>
            </a:extLst>
          </p:cNvPr>
          <p:cNvSpPr/>
          <p:nvPr userDrawn="1"/>
        </p:nvSpPr>
        <p:spPr>
          <a:xfrm>
            <a:off x="6184489" y="2846848"/>
            <a:ext cx="5417899" cy="1659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1" name="Rectangle 20">
            <a:extLst>
              <a:ext uri="{FF2B5EF4-FFF2-40B4-BE49-F238E27FC236}">
                <a16:creationId xmlns:a16="http://schemas.microsoft.com/office/drawing/2014/main" id="{D6BBECC4-E2A9-9AB2-97E5-5A09BD4D3AC1}"/>
              </a:ext>
            </a:extLst>
          </p:cNvPr>
          <p:cNvSpPr/>
          <p:nvPr userDrawn="1"/>
        </p:nvSpPr>
        <p:spPr>
          <a:xfrm>
            <a:off x="366252" y="2846848"/>
            <a:ext cx="2505092" cy="1659194"/>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2" name="Pladsholder til tekst 18">
            <a:extLst>
              <a:ext uri="{FF2B5EF4-FFF2-40B4-BE49-F238E27FC236}">
                <a16:creationId xmlns:a16="http://schemas.microsoft.com/office/drawing/2014/main" id="{935DEE93-43A5-6BDA-180B-ACBDE0C627E5}"/>
              </a:ext>
            </a:extLst>
          </p:cNvPr>
          <p:cNvSpPr>
            <a:spLocks noGrp="1"/>
          </p:cNvSpPr>
          <p:nvPr>
            <p:ph type="body" sz="quarter" idx="12" hasCustomPrompt="1"/>
          </p:nvPr>
        </p:nvSpPr>
        <p:spPr>
          <a:xfrm>
            <a:off x="373626" y="1398489"/>
            <a:ext cx="5341374" cy="717270"/>
          </a:xfrm>
        </p:spPr>
        <p:txBody>
          <a:bodyPr>
            <a:noAutofit/>
          </a:bodyPr>
          <a:lstStyle>
            <a:lvl1pPr marL="0" indent="0">
              <a:buNone/>
              <a:defRPr sz="3600" b="1" i="0">
                <a:solidFill>
                  <a:schemeClr val="tx1"/>
                </a:solidFill>
                <a:latin typeface="IBM Plex Serif" panose="02060503050406000203" pitchFamily="18" charset="77"/>
              </a:defRPr>
            </a:lvl1pPr>
          </a:lstStyle>
          <a:p>
            <a:pPr lvl="0"/>
            <a:r>
              <a:rPr lang="da-DK" dirty="0" err="1"/>
              <a:t>Fact</a:t>
            </a:r>
            <a:r>
              <a:rPr lang="da-DK" dirty="0"/>
              <a:t> </a:t>
            </a:r>
            <a:r>
              <a:rPr lang="da-DK" dirty="0" err="1"/>
              <a:t>boxes</a:t>
            </a:r>
            <a:r>
              <a:rPr lang="da-DK" dirty="0"/>
              <a:t> + image</a:t>
            </a:r>
            <a:endParaRPr lang="en-GB" dirty="0"/>
          </a:p>
        </p:txBody>
      </p:sp>
      <p:sp>
        <p:nvSpPr>
          <p:cNvPr id="14" name="Pladsholder til billede 13">
            <a:extLst>
              <a:ext uri="{FF2B5EF4-FFF2-40B4-BE49-F238E27FC236}">
                <a16:creationId xmlns:a16="http://schemas.microsoft.com/office/drawing/2014/main" id="{962AA2E5-BC92-889E-5499-B6EB16D018C3}"/>
              </a:ext>
            </a:extLst>
          </p:cNvPr>
          <p:cNvSpPr>
            <a:spLocks noGrp="1"/>
          </p:cNvSpPr>
          <p:nvPr>
            <p:ph type="pic" sz="quarter" idx="13"/>
          </p:nvPr>
        </p:nvSpPr>
        <p:spPr>
          <a:xfrm>
            <a:off x="6184488" y="1104453"/>
            <a:ext cx="5410611" cy="1417931"/>
          </a:xfrm>
        </p:spPr>
        <p:txBody>
          <a:bodyPr>
            <a:normAutofit/>
          </a:bodyPr>
          <a:lstStyle>
            <a:lvl1pPr>
              <a:defRPr sz="2000" b="0" i="0">
                <a:latin typeface="Montserrat" pitchFamily="2" charset="77"/>
              </a:defRPr>
            </a:lvl1pPr>
          </a:lstStyle>
          <a:p>
            <a:endParaRPr lang="en-GB"/>
          </a:p>
        </p:txBody>
      </p:sp>
      <p:pic>
        <p:nvPicPr>
          <p:cNvPr id="15" name="Grafik 14">
            <a:extLst>
              <a:ext uri="{FF2B5EF4-FFF2-40B4-BE49-F238E27FC236}">
                <a16:creationId xmlns:a16="http://schemas.microsoft.com/office/drawing/2014/main" id="{3351EFE5-8ECC-7C00-2A5A-21C6DAE7B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383653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FACT BOXES">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Rectangle 20">
            <a:extLst>
              <a:ext uri="{FF2B5EF4-FFF2-40B4-BE49-F238E27FC236}">
                <a16:creationId xmlns:a16="http://schemas.microsoft.com/office/drawing/2014/main" id="{32A816BD-B39B-0C3C-3FBD-0B089420558F}"/>
              </a:ext>
            </a:extLst>
          </p:cNvPr>
          <p:cNvSpPr/>
          <p:nvPr userDrawn="1"/>
        </p:nvSpPr>
        <p:spPr>
          <a:xfrm>
            <a:off x="6184490" y="4830506"/>
            <a:ext cx="2505092" cy="16591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4" name="Rectangle 20">
            <a:extLst>
              <a:ext uri="{FF2B5EF4-FFF2-40B4-BE49-F238E27FC236}">
                <a16:creationId xmlns:a16="http://schemas.microsoft.com/office/drawing/2014/main" id="{F09E97F4-5DC4-E54F-E753-4EAA64A6385D}"/>
              </a:ext>
            </a:extLst>
          </p:cNvPr>
          <p:cNvSpPr/>
          <p:nvPr userDrawn="1"/>
        </p:nvSpPr>
        <p:spPr>
          <a:xfrm>
            <a:off x="3279058" y="4830506"/>
            <a:ext cx="2505092" cy="16591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5" name="Rectangle 20">
            <a:extLst>
              <a:ext uri="{FF2B5EF4-FFF2-40B4-BE49-F238E27FC236}">
                <a16:creationId xmlns:a16="http://schemas.microsoft.com/office/drawing/2014/main" id="{DC0EFFAD-D47C-5E36-1158-69788CA3A1A3}"/>
              </a:ext>
            </a:extLst>
          </p:cNvPr>
          <p:cNvSpPr/>
          <p:nvPr userDrawn="1"/>
        </p:nvSpPr>
        <p:spPr>
          <a:xfrm>
            <a:off x="373626" y="4830506"/>
            <a:ext cx="2505092" cy="16591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7" name="Rectangle 20">
            <a:extLst>
              <a:ext uri="{FF2B5EF4-FFF2-40B4-BE49-F238E27FC236}">
                <a16:creationId xmlns:a16="http://schemas.microsoft.com/office/drawing/2014/main" id="{E46C4F50-7EBC-BDC2-579E-AAD51A6FD78B}"/>
              </a:ext>
            </a:extLst>
          </p:cNvPr>
          <p:cNvSpPr/>
          <p:nvPr userDrawn="1"/>
        </p:nvSpPr>
        <p:spPr>
          <a:xfrm>
            <a:off x="3279058" y="2846848"/>
            <a:ext cx="2505092" cy="16591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8" name="Rectangle 20">
            <a:extLst>
              <a:ext uri="{FF2B5EF4-FFF2-40B4-BE49-F238E27FC236}">
                <a16:creationId xmlns:a16="http://schemas.microsoft.com/office/drawing/2014/main" id="{867AC3D4-EB95-7A75-91BE-2B29096BA70B}"/>
              </a:ext>
            </a:extLst>
          </p:cNvPr>
          <p:cNvSpPr/>
          <p:nvPr userDrawn="1"/>
        </p:nvSpPr>
        <p:spPr>
          <a:xfrm>
            <a:off x="9089922" y="4830506"/>
            <a:ext cx="2505092" cy="16591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0" name="Rectangle 20">
            <a:extLst>
              <a:ext uri="{FF2B5EF4-FFF2-40B4-BE49-F238E27FC236}">
                <a16:creationId xmlns:a16="http://schemas.microsoft.com/office/drawing/2014/main" id="{4729C294-0B26-E202-B5C2-D1A68E16D87E}"/>
              </a:ext>
            </a:extLst>
          </p:cNvPr>
          <p:cNvSpPr/>
          <p:nvPr userDrawn="1"/>
        </p:nvSpPr>
        <p:spPr>
          <a:xfrm>
            <a:off x="6184489" y="2846848"/>
            <a:ext cx="5417899" cy="16591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1" name="Rectangle 20">
            <a:extLst>
              <a:ext uri="{FF2B5EF4-FFF2-40B4-BE49-F238E27FC236}">
                <a16:creationId xmlns:a16="http://schemas.microsoft.com/office/drawing/2014/main" id="{D6BBECC4-E2A9-9AB2-97E5-5A09BD4D3AC1}"/>
              </a:ext>
            </a:extLst>
          </p:cNvPr>
          <p:cNvSpPr/>
          <p:nvPr userDrawn="1"/>
        </p:nvSpPr>
        <p:spPr>
          <a:xfrm>
            <a:off x="366252" y="2846848"/>
            <a:ext cx="2505092" cy="1659194"/>
          </a:xfrm>
          <a:prstGeom prst="rect">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2" name="Pladsholder til tekst 18">
            <a:extLst>
              <a:ext uri="{FF2B5EF4-FFF2-40B4-BE49-F238E27FC236}">
                <a16:creationId xmlns:a16="http://schemas.microsoft.com/office/drawing/2014/main" id="{935DEE93-43A5-6BDA-180B-ACBDE0C627E5}"/>
              </a:ext>
            </a:extLst>
          </p:cNvPr>
          <p:cNvSpPr>
            <a:spLocks noGrp="1"/>
          </p:cNvSpPr>
          <p:nvPr>
            <p:ph type="body" sz="quarter" idx="12" hasCustomPrompt="1"/>
          </p:nvPr>
        </p:nvSpPr>
        <p:spPr>
          <a:xfrm>
            <a:off x="373626" y="1398489"/>
            <a:ext cx="5341374" cy="717270"/>
          </a:xfrm>
        </p:spPr>
        <p:txBody>
          <a:bodyPr>
            <a:noAutofit/>
          </a:bodyPr>
          <a:lstStyle>
            <a:lvl1pPr marL="0" indent="0">
              <a:buNone/>
              <a:defRPr sz="3600" b="1" i="0">
                <a:solidFill>
                  <a:schemeClr val="tx1"/>
                </a:solidFill>
                <a:latin typeface="IBM Plex Serif" panose="02060503050406000203" pitchFamily="18" charset="77"/>
              </a:defRPr>
            </a:lvl1pPr>
          </a:lstStyle>
          <a:p>
            <a:pPr lvl="0"/>
            <a:r>
              <a:rPr lang="da-DK" dirty="0" err="1"/>
              <a:t>Fact</a:t>
            </a:r>
            <a:r>
              <a:rPr lang="da-DK" dirty="0"/>
              <a:t> </a:t>
            </a:r>
            <a:r>
              <a:rPr lang="da-DK" dirty="0" err="1"/>
              <a:t>boxes</a:t>
            </a:r>
            <a:r>
              <a:rPr lang="da-DK" dirty="0"/>
              <a:t> + image</a:t>
            </a:r>
            <a:endParaRPr lang="en-GB" dirty="0"/>
          </a:p>
        </p:txBody>
      </p:sp>
      <p:sp>
        <p:nvSpPr>
          <p:cNvPr id="14" name="Pladsholder til billede 13">
            <a:extLst>
              <a:ext uri="{FF2B5EF4-FFF2-40B4-BE49-F238E27FC236}">
                <a16:creationId xmlns:a16="http://schemas.microsoft.com/office/drawing/2014/main" id="{962AA2E5-BC92-889E-5499-B6EB16D018C3}"/>
              </a:ext>
            </a:extLst>
          </p:cNvPr>
          <p:cNvSpPr>
            <a:spLocks noGrp="1"/>
          </p:cNvSpPr>
          <p:nvPr>
            <p:ph type="pic" sz="quarter" idx="13"/>
          </p:nvPr>
        </p:nvSpPr>
        <p:spPr>
          <a:xfrm>
            <a:off x="6184488" y="1104453"/>
            <a:ext cx="5410611" cy="1417931"/>
          </a:xfrm>
        </p:spPr>
        <p:txBody>
          <a:bodyPr>
            <a:normAutofit/>
          </a:bodyPr>
          <a:lstStyle>
            <a:lvl1pPr>
              <a:defRPr sz="2000" b="0" i="0">
                <a:latin typeface="Montserrat" pitchFamily="2" charset="77"/>
              </a:defRPr>
            </a:lvl1pPr>
          </a:lstStyle>
          <a:p>
            <a:endParaRPr lang="en-GB"/>
          </a:p>
        </p:txBody>
      </p:sp>
      <p:pic>
        <p:nvPicPr>
          <p:cNvPr id="15" name="Grafik 14">
            <a:extLst>
              <a:ext uri="{FF2B5EF4-FFF2-40B4-BE49-F238E27FC236}">
                <a16:creationId xmlns:a16="http://schemas.microsoft.com/office/drawing/2014/main" id="{3351EFE5-8ECC-7C00-2A5A-21C6DAE7B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98557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images">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A706536-C458-7146-9DB9-F261924417F9}"/>
              </a:ext>
            </a:extLst>
          </p:cNvPr>
          <p:cNvSpPr>
            <a:spLocks noGrp="1"/>
          </p:cNvSpPr>
          <p:nvPr>
            <p:ph type="pic" sz="quarter" idx="14"/>
          </p:nvPr>
        </p:nvSpPr>
        <p:spPr>
          <a:xfrm>
            <a:off x="821023" y="908050"/>
            <a:ext cx="2809971" cy="3149328"/>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7" name="Picture Placeholder 8">
            <a:extLst>
              <a:ext uri="{FF2B5EF4-FFF2-40B4-BE49-F238E27FC236}">
                <a16:creationId xmlns:a16="http://schemas.microsoft.com/office/drawing/2014/main" id="{C7450151-C764-964E-B93B-88B3CD6C04D1}"/>
              </a:ext>
            </a:extLst>
          </p:cNvPr>
          <p:cNvSpPr>
            <a:spLocks noGrp="1"/>
          </p:cNvSpPr>
          <p:nvPr>
            <p:ph type="pic" sz="quarter" idx="15"/>
          </p:nvPr>
        </p:nvSpPr>
        <p:spPr>
          <a:xfrm>
            <a:off x="4047663" y="908050"/>
            <a:ext cx="2809971" cy="3149328"/>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8" name="Picture Placeholder 8">
            <a:extLst>
              <a:ext uri="{FF2B5EF4-FFF2-40B4-BE49-F238E27FC236}">
                <a16:creationId xmlns:a16="http://schemas.microsoft.com/office/drawing/2014/main" id="{A2A877DD-5014-B04D-9523-68E0905A3C96}"/>
              </a:ext>
            </a:extLst>
          </p:cNvPr>
          <p:cNvSpPr>
            <a:spLocks noGrp="1"/>
          </p:cNvSpPr>
          <p:nvPr>
            <p:ph type="pic" sz="quarter" idx="16"/>
          </p:nvPr>
        </p:nvSpPr>
        <p:spPr>
          <a:xfrm>
            <a:off x="7274303" y="908050"/>
            <a:ext cx="4094522" cy="3149328"/>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4" name="Pladsholder til slidenummer 5">
            <a:extLst>
              <a:ext uri="{FF2B5EF4-FFF2-40B4-BE49-F238E27FC236}">
                <a16:creationId xmlns:a16="http://schemas.microsoft.com/office/drawing/2014/main" id="{CB0AD8F1-F306-141E-F5E0-5DD768B2A509}"/>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21977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482F0EEB-27F7-104F-BA98-7CF1A959022E}"/>
              </a:ext>
            </a:extLst>
          </p:cNvPr>
          <p:cNvSpPr>
            <a:spLocks noGrp="1"/>
          </p:cNvSpPr>
          <p:nvPr>
            <p:ph type="pic" sz="quarter" idx="15"/>
          </p:nvPr>
        </p:nvSpPr>
        <p:spPr>
          <a:xfrm>
            <a:off x="843051" y="3902591"/>
            <a:ext cx="7642759" cy="2955409"/>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2" name="Picture Placeholder 8">
            <a:extLst>
              <a:ext uri="{FF2B5EF4-FFF2-40B4-BE49-F238E27FC236}">
                <a16:creationId xmlns:a16="http://schemas.microsoft.com/office/drawing/2014/main" id="{9A706536-C458-7146-9DB9-F261924417F9}"/>
              </a:ext>
            </a:extLst>
          </p:cNvPr>
          <p:cNvSpPr>
            <a:spLocks noGrp="1"/>
          </p:cNvSpPr>
          <p:nvPr>
            <p:ph type="pic" sz="quarter" idx="14"/>
          </p:nvPr>
        </p:nvSpPr>
        <p:spPr>
          <a:xfrm>
            <a:off x="4471565" y="0"/>
            <a:ext cx="4014245" cy="3429000"/>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4" name="Pladsholder til slidenummer 5">
            <a:extLst>
              <a:ext uri="{FF2B5EF4-FFF2-40B4-BE49-F238E27FC236}">
                <a16:creationId xmlns:a16="http://schemas.microsoft.com/office/drawing/2014/main" id="{3D748F17-1805-AD6F-A50B-646A1759900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15594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A706536-C458-7146-9DB9-F261924417F9}"/>
              </a:ext>
            </a:extLst>
          </p:cNvPr>
          <p:cNvSpPr>
            <a:spLocks noGrp="1"/>
          </p:cNvSpPr>
          <p:nvPr>
            <p:ph type="pic" sz="quarter" idx="14"/>
          </p:nvPr>
        </p:nvSpPr>
        <p:spPr>
          <a:xfrm>
            <a:off x="3415164" y="862819"/>
            <a:ext cx="3423159" cy="5201246"/>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4" name="Pladsholder til slidenummer 5">
            <a:extLst>
              <a:ext uri="{FF2B5EF4-FFF2-40B4-BE49-F238E27FC236}">
                <a16:creationId xmlns:a16="http://schemas.microsoft.com/office/drawing/2014/main" id="{8DEBBA65-A2D0-B6D7-4673-4734D0D12493}"/>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25900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plit 50/50 - Logo top left">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9C125BF-03D8-2C2B-5280-F37BABFF1BE5}"/>
              </a:ext>
            </a:extLst>
          </p:cNvPr>
          <p:cNvSpPr>
            <a:spLocks noGrp="1"/>
          </p:cNvSpPr>
          <p:nvPr>
            <p:ph type="pic" sz="quarter" idx="15"/>
          </p:nvPr>
        </p:nvSpPr>
        <p:spPr>
          <a:xfrm>
            <a:off x="6120765" y="908050"/>
            <a:ext cx="5699760" cy="5581650"/>
          </a:xfrm>
          <a:prstGeom prst="rect">
            <a:avLst/>
          </a:prstGeom>
          <a:solidFill>
            <a:schemeClr val="bg1">
              <a:lumMod val="95000"/>
            </a:schemeClr>
          </a:solidFill>
        </p:spPr>
        <p:txBody>
          <a:bodyPr>
            <a:normAutofit/>
          </a:bodyPr>
          <a:lstStyle>
            <a:lvl1pPr>
              <a:defRPr sz="1051"/>
            </a:lvl1pPr>
          </a:lstStyle>
          <a:p>
            <a:endParaRPr lang="en-US"/>
          </a:p>
        </p:txBody>
      </p:sp>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4" name="Rektangel 3">
            <a:extLst>
              <a:ext uri="{FF2B5EF4-FFF2-40B4-BE49-F238E27FC236}">
                <a16:creationId xmlns:a16="http://schemas.microsoft.com/office/drawing/2014/main" id="{F48E5FB1-4CC3-FCCC-4EB2-138138909E3A}"/>
              </a:ext>
            </a:extLst>
          </p:cNvPr>
          <p:cNvSpPr/>
          <p:nvPr userDrawn="1"/>
        </p:nvSpPr>
        <p:spPr>
          <a:xfrm>
            <a:off x="371475" y="908049"/>
            <a:ext cx="5724525" cy="5581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dsholder til tekst 9">
            <a:extLst>
              <a:ext uri="{FF2B5EF4-FFF2-40B4-BE49-F238E27FC236}">
                <a16:creationId xmlns:a16="http://schemas.microsoft.com/office/drawing/2014/main" id="{A0D725F5-FE1B-74CF-B784-C3A04EF5617D}"/>
              </a:ext>
            </a:extLst>
          </p:cNvPr>
          <p:cNvSpPr>
            <a:spLocks noGrp="1"/>
          </p:cNvSpPr>
          <p:nvPr>
            <p:ph type="body" sz="quarter" idx="16" hasCustomPrompt="1"/>
          </p:nvPr>
        </p:nvSpPr>
        <p:spPr>
          <a:xfrm>
            <a:off x="875216" y="2430680"/>
            <a:ext cx="4826338" cy="2294358"/>
          </a:xfrm>
        </p:spPr>
        <p:txBody>
          <a:bodyPr anchor="t" anchorCtr="0">
            <a:normAutofit/>
          </a:bodyPr>
          <a:lstStyle>
            <a:lvl1pPr marL="0" indent="0">
              <a:buNone/>
              <a:defRPr sz="4500" b="0" i="1">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err="1"/>
              <a:t>Insert</a:t>
            </a:r>
            <a:r>
              <a:rPr lang="da-DK"/>
              <a:t> </a:t>
            </a:r>
            <a:r>
              <a:rPr lang="da-DK" err="1"/>
              <a:t>presentation</a:t>
            </a:r>
            <a:endParaRPr lang="da-DK"/>
          </a:p>
          <a:p>
            <a:pPr lvl="0"/>
            <a:r>
              <a:rPr lang="da-DK" err="1"/>
              <a:t>text</a:t>
            </a:r>
            <a:r>
              <a:rPr lang="da-DK"/>
              <a:t> </a:t>
            </a:r>
            <a:r>
              <a:rPr lang="da-DK" err="1"/>
              <a:t>here</a:t>
            </a:r>
            <a:r>
              <a:rPr lang="da-DK"/>
              <a:t>…</a:t>
            </a:r>
          </a:p>
        </p:txBody>
      </p:sp>
      <p:sp>
        <p:nvSpPr>
          <p:cNvPr id="11" name="Pladsholder til tekst 9">
            <a:extLst>
              <a:ext uri="{FF2B5EF4-FFF2-40B4-BE49-F238E27FC236}">
                <a16:creationId xmlns:a16="http://schemas.microsoft.com/office/drawing/2014/main" id="{20C998C5-5BA9-3486-3C09-AA6ED3214981}"/>
              </a:ext>
            </a:extLst>
          </p:cNvPr>
          <p:cNvSpPr>
            <a:spLocks noGrp="1"/>
          </p:cNvSpPr>
          <p:nvPr>
            <p:ph type="body" sz="quarter" idx="17" hasCustomPrompt="1"/>
          </p:nvPr>
        </p:nvSpPr>
        <p:spPr>
          <a:xfrm>
            <a:off x="875216" y="2138270"/>
            <a:ext cx="4987702" cy="297541"/>
          </a:xfrm>
        </p:spPr>
        <p:txBody>
          <a:bodyPr anchor="t" anchorCtr="0">
            <a:normAutofit/>
          </a:bodyPr>
          <a:lstStyle>
            <a:lvl1pPr marL="0" indent="0">
              <a:buNone/>
              <a:defRPr sz="12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err="1"/>
              <a:t>Insert</a:t>
            </a:r>
            <a:r>
              <a:rPr lang="da-DK"/>
              <a:t> </a:t>
            </a:r>
            <a:r>
              <a:rPr lang="da-DK" err="1"/>
              <a:t>presentation</a:t>
            </a:r>
            <a:r>
              <a:rPr lang="da-DK"/>
              <a:t> </a:t>
            </a:r>
            <a:r>
              <a:rPr lang="da-DK" err="1"/>
              <a:t>text</a:t>
            </a:r>
            <a:r>
              <a:rPr lang="da-DK"/>
              <a:t> </a:t>
            </a:r>
            <a:r>
              <a:rPr lang="da-DK" err="1"/>
              <a:t>here</a:t>
            </a:r>
            <a:r>
              <a:rPr lang="da-DK"/>
              <a:t>…</a:t>
            </a:r>
          </a:p>
        </p:txBody>
      </p:sp>
      <p:sp>
        <p:nvSpPr>
          <p:cNvPr id="12" name="Pladsholder til tekst 9">
            <a:extLst>
              <a:ext uri="{FF2B5EF4-FFF2-40B4-BE49-F238E27FC236}">
                <a16:creationId xmlns:a16="http://schemas.microsoft.com/office/drawing/2014/main" id="{5EF8A517-2F91-9D8B-2D05-D9BA40E5CE07}"/>
              </a:ext>
            </a:extLst>
          </p:cNvPr>
          <p:cNvSpPr>
            <a:spLocks noGrp="1"/>
          </p:cNvSpPr>
          <p:nvPr>
            <p:ph type="body" sz="quarter" idx="18" hasCustomPrompt="1"/>
          </p:nvPr>
        </p:nvSpPr>
        <p:spPr>
          <a:xfrm>
            <a:off x="6549874" y="2010517"/>
            <a:ext cx="4826338" cy="2903128"/>
          </a:xfrm>
        </p:spPr>
        <p:txBody>
          <a:bodyPr anchor="ctr" anchorCtr="0">
            <a:normAutofit/>
          </a:bodyPr>
          <a:lstStyle>
            <a:lvl1pPr marL="0" indent="0" algn="ctr">
              <a:buNone/>
              <a:defRPr sz="45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a:t>This </a:t>
            </a:r>
            <a:r>
              <a:rPr lang="da-DK" err="1"/>
              <a:t>area</a:t>
            </a:r>
            <a:r>
              <a:rPr lang="da-DK"/>
              <a:t> </a:t>
            </a:r>
            <a:r>
              <a:rPr lang="da-DK" err="1"/>
              <a:t>could</a:t>
            </a:r>
            <a:r>
              <a:rPr lang="da-DK"/>
              <a:t> have a </a:t>
            </a:r>
            <a:r>
              <a:rPr lang="da-DK" err="1"/>
              <a:t>nice</a:t>
            </a:r>
            <a:r>
              <a:rPr lang="da-DK"/>
              <a:t> </a:t>
            </a:r>
            <a:r>
              <a:rPr lang="da-DK" err="1"/>
              <a:t>quote</a:t>
            </a:r>
            <a:endParaRPr lang="da-DK"/>
          </a:p>
          <a:p>
            <a:pPr lvl="0"/>
            <a:r>
              <a:rPr lang="da-DK"/>
              <a:t>on top </a:t>
            </a:r>
            <a:r>
              <a:rPr lang="da-DK" err="1"/>
              <a:t>if</a:t>
            </a:r>
            <a:r>
              <a:rPr lang="da-DK"/>
              <a:t> the image</a:t>
            </a:r>
          </a:p>
        </p:txBody>
      </p:sp>
      <p:sp>
        <p:nvSpPr>
          <p:cNvPr id="14" name="Pladsholder til slidenummer 5">
            <a:extLst>
              <a:ext uri="{FF2B5EF4-FFF2-40B4-BE49-F238E27FC236}">
                <a16:creationId xmlns:a16="http://schemas.microsoft.com/office/drawing/2014/main" id="{2516F7A2-86CE-D97D-3EF2-C0EB286D454D}"/>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smtClean="0">
                <a:latin typeface="Montserrat" pitchFamily="2" charset="77"/>
              </a:rPr>
              <a:pPr algn="r"/>
              <a:t>‹#›</a:t>
            </a:fld>
            <a:endParaRPr lang="en-GB" sz="1000">
              <a:latin typeface="Montserrat" pitchFamily="2" charset="77"/>
            </a:endParaRPr>
          </a:p>
        </p:txBody>
      </p:sp>
    </p:spTree>
    <p:extLst>
      <p:ext uri="{BB962C8B-B14F-4D97-AF65-F5344CB8AC3E}">
        <p14:creationId xmlns:p14="http://schemas.microsoft.com/office/powerpoint/2010/main" val="1590565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image 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206E8AA6-CBFC-3C46-8B7F-CA3BA84E4FD3}"/>
              </a:ext>
            </a:extLst>
          </p:cNvPr>
          <p:cNvSpPr>
            <a:spLocks noGrp="1"/>
          </p:cNvSpPr>
          <p:nvPr>
            <p:ph type="pic" sz="quarter" idx="15"/>
          </p:nvPr>
        </p:nvSpPr>
        <p:spPr>
          <a:xfrm>
            <a:off x="371475" y="422031"/>
            <a:ext cx="11449050" cy="6067669"/>
          </a:xfrm>
          <a:prstGeom prst="rect">
            <a:avLst/>
          </a:prstGeom>
          <a:solidFill>
            <a:schemeClr val="bg1">
              <a:lumMod val="95000"/>
            </a:schemeClr>
          </a:solidFill>
        </p:spPr>
        <p:txBody>
          <a:bodyPr>
            <a:normAutofit/>
          </a:bodyPr>
          <a:lstStyle>
            <a:lvl1pPr>
              <a:defRPr sz="1051"/>
            </a:lvl1pPr>
          </a:lstStyle>
          <a:p>
            <a:endParaRPr lang="en-US"/>
          </a:p>
        </p:txBody>
      </p:sp>
      <p:sp>
        <p:nvSpPr>
          <p:cNvPr id="3" name="Pladsholder til slidenummer 5">
            <a:extLst>
              <a:ext uri="{FF2B5EF4-FFF2-40B4-BE49-F238E27FC236}">
                <a16:creationId xmlns:a16="http://schemas.microsoft.com/office/drawing/2014/main" id="{FE1B95FB-562A-05F2-79FA-564BED5FF2DC}"/>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smtClean="0">
                <a:latin typeface="Montserrat" pitchFamily="2" charset="77"/>
              </a:rPr>
              <a:pPr algn="r"/>
              <a:t>‹#›</a:t>
            </a:fld>
            <a:endParaRPr lang="en-GB" sz="1000">
              <a:latin typeface="Montserrat" pitchFamily="2" charset="77"/>
            </a:endParaRPr>
          </a:p>
        </p:txBody>
      </p:sp>
      <p:sp>
        <p:nvSpPr>
          <p:cNvPr id="2" name="Pladsholder til tekst 39">
            <a:extLst>
              <a:ext uri="{FF2B5EF4-FFF2-40B4-BE49-F238E27FC236}">
                <a16:creationId xmlns:a16="http://schemas.microsoft.com/office/drawing/2014/main" id="{63D56F07-76AB-8FE9-7FFB-3894EAFED1B6}"/>
              </a:ext>
            </a:extLst>
          </p:cNvPr>
          <p:cNvSpPr>
            <a:spLocks noGrp="1"/>
          </p:cNvSpPr>
          <p:nvPr>
            <p:ph type="body" sz="quarter" idx="16" hasCustomPrompt="1"/>
          </p:nvPr>
        </p:nvSpPr>
        <p:spPr>
          <a:xfrm>
            <a:off x="1509662" y="3012475"/>
            <a:ext cx="9172675" cy="833049"/>
          </a:xfrm>
        </p:spPr>
        <p:txBody>
          <a:bodyPr anchor="ctr" anchorCtr="0">
            <a:normAutofit/>
          </a:bodyPr>
          <a:lstStyle>
            <a:lvl1pPr marL="0" indent="0" algn="ctr">
              <a:buNone/>
              <a:defRPr sz="4500" b="1" i="0">
                <a:solidFill>
                  <a:schemeClr val="bg1"/>
                </a:solidFill>
                <a:latin typeface="IBM Plex Serif" panose="02060503050406000203" pitchFamily="18" charset="77"/>
              </a:defRPr>
            </a:lvl1pPr>
          </a:lstStyle>
          <a:p>
            <a:r>
              <a:rPr lang="en-GB"/>
              <a:t>Insert presentation title here…</a:t>
            </a:r>
          </a:p>
        </p:txBody>
      </p:sp>
    </p:spTree>
    <p:extLst>
      <p:ext uri="{BB962C8B-B14F-4D97-AF65-F5344CB8AC3E}">
        <p14:creationId xmlns:p14="http://schemas.microsoft.com/office/powerpoint/2010/main" val="392448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 logo top righ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5732" y="217111"/>
            <a:ext cx="1452129" cy="512516"/>
          </a:xfrm>
          <a:prstGeom prst="rect">
            <a:avLst/>
          </a:prstGeom>
        </p:spPr>
      </p:pic>
      <p:sp>
        <p:nvSpPr>
          <p:cNvPr id="4" name="Pladsholder til slidenummer 5">
            <a:extLst>
              <a:ext uri="{FF2B5EF4-FFF2-40B4-BE49-F238E27FC236}">
                <a16:creationId xmlns:a16="http://schemas.microsoft.com/office/drawing/2014/main" id="{7D9D5AD7-1475-BF35-A8C3-57325A2E417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97412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3" name="Pladsholder til tekst 9">
            <a:extLst>
              <a:ext uri="{FF2B5EF4-FFF2-40B4-BE49-F238E27FC236}">
                <a16:creationId xmlns:a16="http://schemas.microsoft.com/office/drawing/2014/main" id="{C358AFD0-08F5-A736-A8F6-A92944BFC09D}"/>
              </a:ext>
            </a:extLst>
          </p:cNvPr>
          <p:cNvSpPr>
            <a:spLocks noGrp="1"/>
          </p:cNvSpPr>
          <p:nvPr>
            <p:ph type="body" sz="quarter" idx="16" hasCustomPrompt="1"/>
          </p:nvPr>
        </p:nvSpPr>
        <p:spPr>
          <a:xfrm>
            <a:off x="397233" y="2281821"/>
            <a:ext cx="5801799" cy="2294358"/>
          </a:xfrm>
        </p:spPr>
        <p:txBody>
          <a:bodyPr anchor="ctr" anchorCtr="0">
            <a:noAutofit/>
          </a:bodyPr>
          <a:lstStyle>
            <a:lvl1pPr marL="0" indent="0">
              <a:buNone/>
              <a:defRPr sz="10000" b="0" i="1">
                <a:solidFill>
                  <a:schemeClr val="bg1">
                    <a:lumMod val="85000"/>
                  </a:schemeClr>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096000" y="908050"/>
            <a:ext cx="5724525" cy="5581650"/>
          </a:xfrm>
        </p:spPr>
        <p:txBody>
          <a:bodyPr anchor="ctr" anchorCtr="1">
            <a:normAutofit/>
          </a:bodyPr>
          <a:lstStyle>
            <a:lvl1pPr marL="0" indent="0">
              <a:buNone/>
              <a:defRPr sz="18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6" name="Grafik 5">
            <a:extLst>
              <a:ext uri="{FF2B5EF4-FFF2-40B4-BE49-F238E27FC236}">
                <a16:creationId xmlns:a16="http://schemas.microsoft.com/office/drawing/2014/main" id="{76797838-1F91-63D3-A7CD-7A428E6CFF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357369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rugerdefineret layout">
    <p:spTree>
      <p:nvGrpSpPr>
        <p:cNvPr id="1" name=""/>
        <p:cNvGrpSpPr/>
        <p:nvPr/>
      </p:nvGrpSpPr>
      <p:grpSpPr>
        <a:xfrm>
          <a:off x="0" y="0"/>
          <a:ext cx="0" cy="0"/>
          <a:chOff x="0" y="0"/>
          <a:chExt cx="0" cy="0"/>
        </a:xfrm>
      </p:grpSpPr>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096001" y="2045970"/>
            <a:ext cx="5715000" cy="4443730"/>
          </a:xfrm>
        </p:spPr>
        <p:txBody>
          <a:bodyPr anchor="ctr" anchorCtr="1">
            <a:normAutofit/>
          </a:bodyPr>
          <a:lstStyle>
            <a:lvl1pPr marL="0" indent="0">
              <a:buNone/>
              <a:defRPr sz="18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6" name="Grafik 5">
            <a:extLst>
              <a:ext uri="{FF2B5EF4-FFF2-40B4-BE49-F238E27FC236}">
                <a16:creationId xmlns:a16="http://schemas.microsoft.com/office/drawing/2014/main" id="{76797838-1F91-63D3-A7CD-7A428E6CFF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2" name="Pladsholder til tekst 9">
            <a:extLst>
              <a:ext uri="{FF2B5EF4-FFF2-40B4-BE49-F238E27FC236}">
                <a16:creationId xmlns:a16="http://schemas.microsoft.com/office/drawing/2014/main" id="{319BFE4F-52CE-B867-B8FC-C0B0525E3A44}"/>
              </a:ext>
            </a:extLst>
          </p:cNvPr>
          <p:cNvSpPr>
            <a:spLocks noGrp="1"/>
          </p:cNvSpPr>
          <p:nvPr>
            <p:ph type="body" sz="quarter" idx="18" hasCustomPrompt="1"/>
          </p:nvPr>
        </p:nvSpPr>
        <p:spPr>
          <a:xfrm>
            <a:off x="381001" y="2045970"/>
            <a:ext cx="5715000" cy="4443730"/>
          </a:xfrm>
        </p:spPr>
        <p:txBody>
          <a:bodyPr anchor="ctr" anchorCtr="1">
            <a:normAutofit/>
          </a:bodyPr>
          <a:lstStyle>
            <a:lvl1pPr marL="0" indent="0">
              <a:buNone/>
              <a:defRPr sz="1800" b="0" i="0">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sp>
        <p:nvSpPr>
          <p:cNvPr id="5" name="Pladsholder til tekst 18">
            <a:extLst>
              <a:ext uri="{FF2B5EF4-FFF2-40B4-BE49-F238E27FC236}">
                <a16:creationId xmlns:a16="http://schemas.microsoft.com/office/drawing/2014/main" id="{839401DF-3F6C-DA99-5A97-AA0B629E7C56}"/>
              </a:ext>
            </a:extLst>
          </p:cNvPr>
          <p:cNvSpPr>
            <a:spLocks noGrp="1"/>
          </p:cNvSpPr>
          <p:nvPr>
            <p:ph type="body" sz="quarter" idx="12" hasCustomPrompt="1"/>
          </p:nvPr>
        </p:nvSpPr>
        <p:spPr>
          <a:xfrm>
            <a:off x="381001" y="1215781"/>
            <a:ext cx="5724526" cy="717270"/>
          </a:xfrm>
        </p:spPr>
        <p:txBody>
          <a:bodyPr>
            <a:noAutofit/>
          </a:bodyPr>
          <a:lstStyle>
            <a:lvl1pPr marL="0" indent="0">
              <a:buNone/>
              <a:defRPr sz="2800" b="1" i="0">
                <a:solidFill>
                  <a:schemeClr val="tx1"/>
                </a:solidFill>
                <a:latin typeface="IBM Plex Serif" panose="02060503050406000203" pitchFamily="18" charset="77"/>
              </a:defRPr>
            </a:lvl1pPr>
          </a:lstStyle>
          <a:p>
            <a:pPr lvl="0"/>
            <a:r>
              <a:rPr lang="da-DK" dirty="0" err="1"/>
              <a:t>Headline</a:t>
            </a:r>
            <a:r>
              <a:rPr lang="da-DK" dirty="0"/>
              <a:t> </a:t>
            </a:r>
            <a:r>
              <a:rPr lang="da-DK" dirty="0" err="1"/>
              <a:t>goes</a:t>
            </a:r>
            <a:r>
              <a:rPr lang="da-DK" dirty="0"/>
              <a:t> </a:t>
            </a:r>
            <a:r>
              <a:rPr lang="da-DK" dirty="0" err="1"/>
              <a:t>here</a:t>
            </a:r>
            <a:r>
              <a:rPr lang="da-DK" dirty="0"/>
              <a:t>…</a:t>
            </a:r>
            <a:endParaRPr lang="en-GB" dirty="0"/>
          </a:p>
        </p:txBody>
      </p:sp>
    </p:spTree>
    <p:extLst>
      <p:ext uri="{BB962C8B-B14F-4D97-AF65-F5344CB8AC3E}">
        <p14:creationId xmlns:p14="http://schemas.microsoft.com/office/powerpoint/2010/main" val="154002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3" name="Pladsholder til tekst 9">
            <a:extLst>
              <a:ext uri="{FF2B5EF4-FFF2-40B4-BE49-F238E27FC236}">
                <a16:creationId xmlns:a16="http://schemas.microsoft.com/office/drawing/2014/main" id="{C358AFD0-08F5-A736-A8F6-A92944BFC09D}"/>
              </a:ext>
            </a:extLst>
          </p:cNvPr>
          <p:cNvSpPr>
            <a:spLocks noGrp="1"/>
          </p:cNvSpPr>
          <p:nvPr>
            <p:ph type="body" sz="quarter" idx="16" hasCustomPrompt="1"/>
          </p:nvPr>
        </p:nvSpPr>
        <p:spPr>
          <a:xfrm>
            <a:off x="3206435" y="1910033"/>
            <a:ext cx="1847886" cy="2294358"/>
          </a:xfrm>
        </p:spPr>
        <p:txBody>
          <a:bodyPr anchor="t" anchorCtr="0">
            <a:normAutofit/>
          </a:bodyPr>
          <a:lstStyle>
            <a:lvl1pPr marL="0" indent="0">
              <a:buNone/>
              <a:defRPr sz="2500" b="1" i="0">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5255288" y="1980371"/>
            <a:ext cx="4913643" cy="3897914"/>
          </a:xfrm>
        </p:spPr>
        <p:txBody>
          <a:bodyPr anchor="t" anchorCtr="0">
            <a:normAutofit/>
          </a:bodyPr>
          <a:lstStyle>
            <a:lvl1pPr marL="0" indent="0">
              <a:buNone/>
              <a:defRPr sz="1800" b="0" i="0">
                <a:solidFill>
                  <a:schemeClr val="bg1">
                    <a:lumMod val="65000"/>
                  </a:schemeClr>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2" name="Grafik 1">
            <a:extLst>
              <a:ext uri="{FF2B5EF4-FFF2-40B4-BE49-F238E27FC236}">
                <a16:creationId xmlns:a16="http://schemas.microsoft.com/office/drawing/2014/main" id="{527E5173-FFCA-986F-6A27-FE3E94B1AC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285691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51BC3AB-A96E-A968-ABB3-46E56A848A6A}"/>
              </a:ext>
            </a:extLst>
          </p:cNvPr>
          <p:cNvSpPr/>
          <p:nvPr userDrawn="1"/>
        </p:nvSpPr>
        <p:spPr>
          <a:xfrm>
            <a:off x="6096000" y="908050"/>
            <a:ext cx="5724525" cy="55816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749889" y="1980371"/>
            <a:ext cx="4416746" cy="3897914"/>
          </a:xfrm>
        </p:spPr>
        <p:txBody>
          <a:bodyPr anchor="t" anchorCtr="0">
            <a:normAutofit/>
          </a:bodyPr>
          <a:lstStyle>
            <a:lvl1pPr marL="0" indent="0">
              <a:buNone/>
              <a:defRPr sz="18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dirty="0"/>
          </a:p>
          <a:p>
            <a:pPr lvl="0"/>
            <a:endParaRPr lang="da-DK" dirty="0"/>
          </a:p>
        </p:txBody>
      </p:sp>
      <p:sp>
        <p:nvSpPr>
          <p:cNvPr id="6" name="Pladsholder til tekst 9">
            <a:extLst>
              <a:ext uri="{FF2B5EF4-FFF2-40B4-BE49-F238E27FC236}">
                <a16:creationId xmlns:a16="http://schemas.microsoft.com/office/drawing/2014/main" id="{D6AE6F10-300F-601F-3A8C-7DD42AABA66F}"/>
              </a:ext>
            </a:extLst>
          </p:cNvPr>
          <p:cNvSpPr>
            <a:spLocks noGrp="1"/>
          </p:cNvSpPr>
          <p:nvPr>
            <p:ph type="body" sz="quarter" idx="16" hasCustomPrompt="1"/>
          </p:nvPr>
        </p:nvSpPr>
        <p:spPr>
          <a:xfrm>
            <a:off x="397233" y="2702183"/>
            <a:ext cx="5801799" cy="1453634"/>
          </a:xfrm>
        </p:spPr>
        <p:txBody>
          <a:bodyPr anchor="t" anchorCtr="0">
            <a:noAutofit/>
          </a:bodyPr>
          <a:lstStyle>
            <a:lvl1pPr marL="0" indent="0">
              <a:buNone/>
              <a:defRPr sz="10000" b="0" i="1">
                <a:solidFill>
                  <a:schemeClr val="bg1">
                    <a:lumMod val="85000"/>
                  </a:schemeClr>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pic>
        <p:nvPicPr>
          <p:cNvPr id="7" name="Grafik 6">
            <a:extLst>
              <a:ext uri="{FF2B5EF4-FFF2-40B4-BE49-F238E27FC236}">
                <a16:creationId xmlns:a16="http://schemas.microsoft.com/office/drawing/2014/main" id="{749FB689-0CB9-203B-F8C6-A44728246F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378973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rugerdefineret layout">
    <p:bg>
      <p:bgPr>
        <a:solidFill>
          <a:schemeClr val="tx2"/>
        </a:solidFill>
        <a:effectLst/>
      </p:bgPr>
    </p:bg>
    <p:spTree>
      <p:nvGrpSpPr>
        <p:cNvPr id="1" name=""/>
        <p:cNvGrpSpPr/>
        <p:nvPr/>
      </p:nvGrpSpPr>
      <p:grpSpPr>
        <a:xfrm>
          <a:off x="0" y="0"/>
          <a:ext cx="0" cy="0"/>
          <a:chOff x="0" y="0"/>
          <a:chExt cx="0" cy="0"/>
        </a:xfrm>
      </p:grpSpPr>
      <p:sp>
        <p:nvSpPr>
          <p:cNvPr id="3" name="Pladsholder til tekst 9">
            <a:extLst>
              <a:ext uri="{FF2B5EF4-FFF2-40B4-BE49-F238E27FC236}">
                <a16:creationId xmlns:a16="http://schemas.microsoft.com/office/drawing/2014/main" id="{C358AFD0-08F5-A736-A8F6-A92944BFC09D}"/>
              </a:ext>
            </a:extLst>
          </p:cNvPr>
          <p:cNvSpPr>
            <a:spLocks noGrp="1"/>
          </p:cNvSpPr>
          <p:nvPr>
            <p:ph type="body" sz="quarter" idx="16" hasCustomPrompt="1"/>
          </p:nvPr>
        </p:nvSpPr>
        <p:spPr>
          <a:xfrm>
            <a:off x="397233" y="2281821"/>
            <a:ext cx="5698767" cy="2294358"/>
          </a:xfrm>
        </p:spPr>
        <p:txBody>
          <a:bodyPr anchor="ctr" anchorCtr="0">
            <a:noAutofit/>
          </a:bodyPr>
          <a:lstStyle>
            <a:lvl1pPr marL="0" indent="0">
              <a:buNone/>
              <a:defRPr sz="100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096000" y="908050"/>
            <a:ext cx="5724525" cy="5581650"/>
          </a:xfrm>
        </p:spPr>
        <p:txBody>
          <a:bodyPr anchor="ctr" anchorCtr="1">
            <a:normAutofit/>
          </a:bodyPr>
          <a:lstStyle>
            <a:lvl1pPr marL="0" indent="0">
              <a:buNone/>
              <a:defRPr sz="1800" b="0" i="0">
                <a:solidFill>
                  <a:schemeClr val="bg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2" name="Grafik 1">
            <a:extLst>
              <a:ext uri="{FF2B5EF4-FFF2-40B4-BE49-F238E27FC236}">
                <a16:creationId xmlns:a16="http://schemas.microsoft.com/office/drawing/2014/main" id="{60B403AC-0B3B-0642-AFD0-06296DC0AD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272735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rugerdefineret layout">
    <p:bg>
      <p:bgPr>
        <a:solidFill>
          <a:schemeClr val="accent1"/>
        </a:solidFill>
        <a:effectLst/>
      </p:bgPr>
    </p:bg>
    <p:spTree>
      <p:nvGrpSpPr>
        <p:cNvPr id="1" name=""/>
        <p:cNvGrpSpPr/>
        <p:nvPr/>
      </p:nvGrpSpPr>
      <p:grpSpPr>
        <a:xfrm>
          <a:off x="0" y="0"/>
          <a:ext cx="0" cy="0"/>
          <a:chOff x="0" y="0"/>
          <a:chExt cx="0" cy="0"/>
        </a:xfrm>
      </p:grpSpPr>
      <p:sp>
        <p:nvSpPr>
          <p:cNvPr id="3" name="Pladsholder til tekst 9">
            <a:extLst>
              <a:ext uri="{FF2B5EF4-FFF2-40B4-BE49-F238E27FC236}">
                <a16:creationId xmlns:a16="http://schemas.microsoft.com/office/drawing/2014/main" id="{C358AFD0-08F5-A736-A8F6-A92944BFC09D}"/>
              </a:ext>
            </a:extLst>
          </p:cNvPr>
          <p:cNvSpPr>
            <a:spLocks noGrp="1"/>
          </p:cNvSpPr>
          <p:nvPr>
            <p:ph type="body" sz="quarter" idx="16" hasCustomPrompt="1"/>
          </p:nvPr>
        </p:nvSpPr>
        <p:spPr>
          <a:xfrm>
            <a:off x="397233" y="2281821"/>
            <a:ext cx="5698767" cy="2294358"/>
          </a:xfrm>
        </p:spPr>
        <p:txBody>
          <a:bodyPr anchor="ctr" anchorCtr="0">
            <a:noAutofit/>
          </a:bodyPr>
          <a:lstStyle>
            <a:lvl1pPr marL="0" indent="0">
              <a:buNone/>
              <a:defRPr sz="100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096000" y="908050"/>
            <a:ext cx="5724525" cy="5581650"/>
          </a:xfrm>
        </p:spPr>
        <p:txBody>
          <a:bodyPr anchor="ctr" anchorCtr="1">
            <a:normAutofit/>
          </a:bodyPr>
          <a:lstStyle>
            <a:lvl1pPr marL="0" indent="0">
              <a:buNone/>
              <a:defRPr sz="1800" b="0" i="0">
                <a:solidFill>
                  <a:schemeClr val="bg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2" name="Grafik 1">
            <a:extLst>
              <a:ext uri="{FF2B5EF4-FFF2-40B4-BE49-F238E27FC236}">
                <a16:creationId xmlns:a16="http://schemas.microsoft.com/office/drawing/2014/main" id="{60B403AC-0B3B-0642-AFD0-06296DC0AD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415458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6"/>
        </a:solidFill>
        <a:effectLst/>
      </p:bgPr>
    </p:bg>
    <p:spTree>
      <p:nvGrpSpPr>
        <p:cNvPr id="1" name=""/>
        <p:cNvGrpSpPr/>
        <p:nvPr/>
      </p:nvGrpSpPr>
      <p:grpSpPr>
        <a:xfrm>
          <a:off x="0" y="0"/>
          <a:ext cx="0" cy="0"/>
          <a:chOff x="0" y="0"/>
          <a:chExt cx="0" cy="0"/>
        </a:xfrm>
      </p:grpSpPr>
      <p:sp>
        <p:nvSpPr>
          <p:cNvPr id="3" name="Pladsholder til tekst 9">
            <a:extLst>
              <a:ext uri="{FF2B5EF4-FFF2-40B4-BE49-F238E27FC236}">
                <a16:creationId xmlns:a16="http://schemas.microsoft.com/office/drawing/2014/main" id="{C358AFD0-08F5-A736-A8F6-A92944BFC09D}"/>
              </a:ext>
            </a:extLst>
          </p:cNvPr>
          <p:cNvSpPr>
            <a:spLocks noGrp="1"/>
          </p:cNvSpPr>
          <p:nvPr>
            <p:ph type="body" sz="quarter" idx="16" hasCustomPrompt="1"/>
          </p:nvPr>
        </p:nvSpPr>
        <p:spPr>
          <a:xfrm>
            <a:off x="397233" y="2281821"/>
            <a:ext cx="5698767" cy="2294358"/>
          </a:xfrm>
        </p:spPr>
        <p:txBody>
          <a:bodyPr anchor="ctr" anchorCtr="0">
            <a:noAutofit/>
          </a:bodyPr>
          <a:lstStyle>
            <a:lvl1pPr marL="0" indent="0">
              <a:buNone/>
              <a:defRPr sz="100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096000" y="908050"/>
            <a:ext cx="5724525" cy="5581650"/>
          </a:xfrm>
        </p:spPr>
        <p:txBody>
          <a:bodyPr anchor="ctr" anchorCtr="1">
            <a:normAutofit/>
          </a:bodyPr>
          <a:lstStyle>
            <a:lvl1pPr marL="0" indent="0">
              <a:buNone/>
              <a:defRPr sz="1800" b="0" i="0">
                <a:solidFill>
                  <a:schemeClr val="bg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2" name="Grafik 1">
            <a:extLst>
              <a:ext uri="{FF2B5EF4-FFF2-40B4-BE49-F238E27FC236}">
                <a16:creationId xmlns:a16="http://schemas.microsoft.com/office/drawing/2014/main" id="{60B403AC-0B3B-0642-AFD0-06296DC0AD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24181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3"/>
        </a:solidFill>
        <a:effectLst/>
      </p:bgPr>
    </p:bg>
    <p:spTree>
      <p:nvGrpSpPr>
        <p:cNvPr id="1" name=""/>
        <p:cNvGrpSpPr/>
        <p:nvPr/>
      </p:nvGrpSpPr>
      <p:grpSpPr>
        <a:xfrm>
          <a:off x="0" y="0"/>
          <a:ext cx="0" cy="0"/>
          <a:chOff x="0" y="0"/>
          <a:chExt cx="0" cy="0"/>
        </a:xfrm>
      </p:grpSpPr>
      <p:sp>
        <p:nvSpPr>
          <p:cNvPr id="3" name="Pladsholder til tekst 9">
            <a:extLst>
              <a:ext uri="{FF2B5EF4-FFF2-40B4-BE49-F238E27FC236}">
                <a16:creationId xmlns:a16="http://schemas.microsoft.com/office/drawing/2014/main" id="{C358AFD0-08F5-A736-A8F6-A92944BFC09D}"/>
              </a:ext>
            </a:extLst>
          </p:cNvPr>
          <p:cNvSpPr>
            <a:spLocks noGrp="1"/>
          </p:cNvSpPr>
          <p:nvPr>
            <p:ph type="body" sz="quarter" idx="16" hasCustomPrompt="1"/>
          </p:nvPr>
        </p:nvSpPr>
        <p:spPr>
          <a:xfrm>
            <a:off x="397233" y="2281821"/>
            <a:ext cx="5698767" cy="2294358"/>
          </a:xfrm>
        </p:spPr>
        <p:txBody>
          <a:bodyPr anchor="ctr" anchorCtr="0">
            <a:noAutofit/>
          </a:bodyPr>
          <a:lstStyle>
            <a:lvl1pPr marL="0" indent="0">
              <a:buNone/>
              <a:defRPr sz="100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4" name="Pladsholder til tekst 9">
            <a:extLst>
              <a:ext uri="{FF2B5EF4-FFF2-40B4-BE49-F238E27FC236}">
                <a16:creationId xmlns:a16="http://schemas.microsoft.com/office/drawing/2014/main" id="{4F1AA929-3428-5C3A-EEDE-6D95EFB4FBFC}"/>
              </a:ext>
            </a:extLst>
          </p:cNvPr>
          <p:cNvSpPr>
            <a:spLocks noGrp="1"/>
          </p:cNvSpPr>
          <p:nvPr>
            <p:ph type="body" sz="quarter" idx="17" hasCustomPrompt="1"/>
          </p:nvPr>
        </p:nvSpPr>
        <p:spPr>
          <a:xfrm>
            <a:off x="6096000" y="908050"/>
            <a:ext cx="5724525" cy="5581650"/>
          </a:xfrm>
        </p:spPr>
        <p:txBody>
          <a:bodyPr anchor="ctr" anchorCtr="1">
            <a:normAutofit/>
          </a:bodyPr>
          <a:lstStyle>
            <a:lvl1pPr marL="0" indent="0">
              <a:buNone/>
              <a:defRPr sz="1800" b="0" i="0">
                <a:solidFill>
                  <a:schemeClr val="bg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number</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two</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three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five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seven</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eight</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a:t>
            </a:r>
            <a:r>
              <a:rPr lang="da-DK" dirty="0" err="1"/>
              <a:t>nine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number</a:t>
            </a:r>
            <a:r>
              <a:rPr lang="da-DK" dirty="0"/>
              <a:t> ten</a:t>
            </a:r>
          </a:p>
        </p:txBody>
      </p:sp>
      <p:pic>
        <p:nvPicPr>
          <p:cNvPr id="2" name="Grafik 1">
            <a:extLst>
              <a:ext uri="{FF2B5EF4-FFF2-40B4-BE49-F238E27FC236}">
                <a16:creationId xmlns:a16="http://schemas.microsoft.com/office/drawing/2014/main" id="{60B403AC-0B3B-0642-AFD0-06296DC0AD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18806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206E8AA6-CBFC-3C46-8B7F-CA3BA84E4FD3}"/>
              </a:ext>
            </a:extLst>
          </p:cNvPr>
          <p:cNvSpPr>
            <a:spLocks noGrp="1"/>
          </p:cNvSpPr>
          <p:nvPr>
            <p:ph type="pic" sz="quarter" idx="15"/>
          </p:nvPr>
        </p:nvSpPr>
        <p:spPr>
          <a:xfrm>
            <a:off x="371475" y="422031"/>
            <a:ext cx="11449050" cy="6067669"/>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3" name="Pladsholder til slidenummer 5">
            <a:extLst>
              <a:ext uri="{FF2B5EF4-FFF2-40B4-BE49-F238E27FC236}">
                <a16:creationId xmlns:a16="http://schemas.microsoft.com/office/drawing/2014/main" id="{FE1B95FB-562A-05F2-79FA-564BED5FF2DC}"/>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Pladsholder til tekst 39">
            <a:extLst>
              <a:ext uri="{FF2B5EF4-FFF2-40B4-BE49-F238E27FC236}">
                <a16:creationId xmlns:a16="http://schemas.microsoft.com/office/drawing/2014/main" id="{63D56F07-76AB-8FE9-7FFB-3894EAFED1B6}"/>
              </a:ext>
            </a:extLst>
          </p:cNvPr>
          <p:cNvSpPr>
            <a:spLocks noGrp="1"/>
          </p:cNvSpPr>
          <p:nvPr>
            <p:ph type="body" sz="quarter" idx="16" hasCustomPrompt="1"/>
          </p:nvPr>
        </p:nvSpPr>
        <p:spPr>
          <a:xfrm>
            <a:off x="1509662" y="3012475"/>
            <a:ext cx="9172675" cy="833049"/>
          </a:xfrm>
        </p:spPr>
        <p:txBody>
          <a:bodyPr anchor="ctr" anchorCtr="0">
            <a:normAutofit/>
          </a:bodyPr>
          <a:lstStyle>
            <a:lvl1pPr marL="0" indent="0" algn="ctr">
              <a:buNone/>
              <a:defRPr sz="4500" b="1" i="0">
                <a:solidFill>
                  <a:schemeClr val="bg1"/>
                </a:solidFill>
                <a:latin typeface="IBM Plex Serif" panose="02060503050406000203" pitchFamily="18" charset="77"/>
              </a:defRPr>
            </a:lvl1pPr>
          </a:lstStyle>
          <a:p>
            <a:r>
              <a:rPr lang="en-GB" dirty="0"/>
              <a:t>Insert presentation title here…</a:t>
            </a:r>
          </a:p>
        </p:txBody>
      </p:sp>
    </p:spTree>
    <p:extLst>
      <p:ext uri="{BB962C8B-B14F-4D97-AF65-F5344CB8AC3E}">
        <p14:creationId xmlns:p14="http://schemas.microsoft.com/office/powerpoint/2010/main" val="149201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D08CB53F-1A7E-A937-8E55-7940B2E4C9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164" b="2257"/>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F04EBC7E-2E46-E3BE-ADDE-D57548CC1C91}"/>
              </a:ext>
            </a:extLst>
          </p:cNvPr>
          <p:cNvSpPr/>
          <p:nvPr userDrawn="1"/>
        </p:nvSpPr>
        <p:spPr>
          <a:xfrm>
            <a:off x="0" y="0"/>
            <a:ext cx="12192000" cy="6858000"/>
          </a:xfrm>
          <a:prstGeom prst="rect">
            <a:avLst/>
          </a:prstGeom>
          <a:gradFill flip="none" rotWithShape="1">
            <a:gsLst>
              <a:gs pos="0">
                <a:schemeClr val="accent6">
                  <a:alpha val="50486"/>
                </a:schemeClr>
              </a:gs>
              <a:gs pos="9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dsholder til tekst 39">
            <a:extLst>
              <a:ext uri="{FF2B5EF4-FFF2-40B4-BE49-F238E27FC236}">
                <a16:creationId xmlns:a16="http://schemas.microsoft.com/office/drawing/2014/main" id="{59D48F24-6404-1239-1F65-03E69A5AD6B1}"/>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9" name="Pladsholder til tekst 40">
            <a:extLst>
              <a:ext uri="{FF2B5EF4-FFF2-40B4-BE49-F238E27FC236}">
                <a16:creationId xmlns:a16="http://schemas.microsoft.com/office/drawing/2014/main" id="{50308571-A09B-473A-48D0-E938F1591D40}"/>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384975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 white logo top left">
    <p:bg>
      <p:bgPr>
        <a:solidFill>
          <a:schemeClr val="bg1"/>
        </a:solidFill>
        <a:effectLst/>
      </p:bgPr>
    </p:bg>
    <p:spTree>
      <p:nvGrpSpPr>
        <p:cNvPr id="1" name=""/>
        <p:cNvGrpSpPr/>
        <p:nvPr/>
      </p:nvGrpSpPr>
      <p:grpSpPr>
        <a:xfrm>
          <a:off x="0" y="0"/>
          <a:ext cx="0" cy="0"/>
          <a:chOff x="0" y="0"/>
          <a:chExt cx="0" cy="0"/>
        </a:xfrm>
      </p:grpSpPr>
      <p:sp>
        <p:nvSpPr>
          <p:cNvPr id="4" name="Pladsholder til slidenummer 5">
            <a:extLst>
              <a:ext uri="{FF2B5EF4-FFF2-40B4-BE49-F238E27FC236}">
                <a16:creationId xmlns:a16="http://schemas.microsoft.com/office/drawing/2014/main" id="{CBA5D1A4-5EED-2A5D-EFF5-4DAC03C12F6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pic>
        <p:nvPicPr>
          <p:cNvPr id="12" name="Grafik 11">
            <a:extLst>
              <a:ext uri="{FF2B5EF4-FFF2-40B4-BE49-F238E27FC236}">
                <a16:creationId xmlns:a16="http://schemas.microsoft.com/office/drawing/2014/main" id="{D3FF035E-B203-BF78-F10E-F4DEF6626F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Tree>
    <p:extLst>
      <p:ext uri="{BB962C8B-B14F-4D97-AF65-F5344CB8AC3E}">
        <p14:creationId xmlns:p14="http://schemas.microsoft.com/office/powerpoint/2010/main" val="117186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pic>
        <p:nvPicPr>
          <p:cNvPr id="4" name="Billede 3" descr="Et billede, der indeholder himmel, udendørs, sport&#10;&#10;Automatisk genereret beskrivelse">
            <a:extLst>
              <a:ext uri="{FF2B5EF4-FFF2-40B4-BE49-F238E27FC236}">
                <a16:creationId xmlns:a16="http://schemas.microsoft.com/office/drawing/2014/main" id="{190727F8-B70D-F0F0-6220-254B427F3B0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861" b="1861"/>
          <a:stretch/>
        </p:blipFill>
        <p:spPr>
          <a:xfrm>
            <a:off x="0" y="0"/>
            <a:ext cx="12192000" cy="6858000"/>
          </a:xfrm>
          <a:prstGeom prst="rect">
            <a:avLst/>
          </a:prstGeom>
        </p:spPr>
      </p:pic>
      <p:sp>
        <p:nvSpPr>
          <p:cNvPr id="11" name="Rektangel 10">
            <a:extLst>
              <a:ext uri="{FF2B5EF4-FFF2-40B4-BE49-F238E27FC236}">
                <a16:creationId xmlns:a16="http://schemas.microsoft.com/office/drawing/2014/main" id="{D07E519B-B1C4-7D6B-7F25-E5619F14C39B}"/>
              </a:ext>
            </a:extLst>
          </p:cNvPr>
          <p:cNvSpPr/>
          <p:nvPr userDrawn="1"/>
        </p:nvSpPr>
        <p:spPr>
          <a:xfrm>
            <a:off x="0" y="0"/>
            <a:ext cx="12192000" cy="6858000"/>
          </a:xfrm>
          <a:prstGeom prst="rect">
            <a:avLst/>
          </a:prstGeom>
          <a:gradFill flip="none" rotWithShape="1">
            <a:gsLst>
              <a:gs pos="0">
                <a:schemeClr val="accent6">
                  <a:alpha val="50486"/>
                </a:schemeClr>
              </a:gs>
              <a:gs pos="9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6" name="Pladsholder til tekst 39">
            <a:extLst>
              <a:ext uri="{FF2B5EF4-FFF2-40B4-BE49-F238E27FC236}">
                <a16:creationId xmlns:a16="http://schemas.microsoft.com/office/drawing/2014/main" id="{4FF5F7A0-4C5D-7CD2-1C78-F27E696C1EA1}"/>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9" name="Pladsholder til tekst 40">
            <a:extLst>
              <a:ext uri="{FF2B5EF4-FFF2-40B4-BE49-F238E27FC236}">
                <a16:creationId xmlns:a16="http://schemas.microsoft.com/office/drawing/2014/main" id="{8C34AE2B-A87A-0889-F052-1839266C3005}"/>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39346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6" name="Billede 5" descr="Et billede, der indeholder himmel, udendørs, scene, havn&#10;&#10;Automatisk genereret beskrivelse">
            <a:extLst>
              <a:ext uri="{FF2B5EF4-FFF2-40B4-BE49-F238E27FC236}">
                <a16:creationId xmlns:a16="http://schemas.microsoft.com/office/drawing/2014/main" id="{733E1C2A-9F0E-67DA-ACDA-876607825387}"/>
              </a:ext>
            </a:extLst>
          </p:cNvPr>
          <p:cNvPicPr>
            <a:picLocks noChangeAspect="1"/>
          </p:cNvPicPr>
          <p:nvPr userDrawn="1"/>
        </p:nvPicPr>
        <p:blipFill rotWithShape="1">
          <a:blip r:embed="rId2"/>
          <a:srcRect t="15012"/>
          <a:stretch/>
        </p:blipFill>
        <p:spPr>
          <a:xfrm>
            <a:off x="0" y="0"/>
            <a:ext cx="12192000" cy="6864610"/>
          </a:xfrm>
          <a:prstGeom prst="rect">
            <a:avLst/>
          </a:prstGeom>
        </p:spPr>
      </p:pic>
      <p:sp>
        <p:nvSpPr>
          <p:cNvPr id="11" name="Rektangel 10">
            <a:extLst>
              <a:ext uri="{FF2B5EF4-FFF2-40B4-BE49-F238E27FC236}">
                <a16:creationId xmlns:a16="http://schemas.microsoft.com/office/drawing/2014/main" id="{C07571C5-230E-4F5E-08A9-D53890FABA31}"/>
              </a:ext>
            </a:extLst>
          </p:cNvPr>
          <p:cNvSpPr/>
          <p:nvPr userDrawn="1"/>
        </p:nvSpPr>
        <p:spPr>
          <a:xfrm>
            <a:off x="0" y="0"/>
            <a:ext cx="12192000" cy="6858000"/>
          </a:xfrm>
          <a:prstGeom prst="rect">
            <a:avLst/>
          </a:prstGeom>
          <a:gradFill flip="none" rotWithShape="1">
            <a:gsLst>
              <a:gs pos="0">
                <a:schemeClr val="accent6">
                  <a:alpha val="50486"/>
                </a:schemeClr>
              </a:gs>
              <a:gs pos="9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8" name="Pladsholder til tekst 39">
            <a:extLst>
              <a:ext uri="{FF2B5EF4-FFF2-40B4-BE49-F238E27FC236}">
                <a16:creationId xmlns:a16="http://schemas.microsoft.com/office/drawing/2014/main" id="{2451A04D-3170-EF1F-3828-33C46D82AB62}"/>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9" name="Pladsholder til tekst 40">
            <a:extLst>
              <a:ext uri="{FF2B5EF4-FFF2-40B4-BE49-F238E27FC236}">
                <a16:creationId xmlns:a16="http://schemas.microsoft.com/office/drawing/2014/main" id="{3F3D36B1-4534-9A61-9282-87770DE10C3F}"/>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29145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pic>
        <p:nvPicPr>
          <p:cNvPr id="3" name="Billede 2" descr="Et billede, der indeholder himmel, udendørs, by, havn&#10;&#10;Automatisk genereret beskrivelse">
            <a:extLst>
              <a:ext uri="{FF2B5EF4-FFF2-40B4-BE49-F238E27FC236}">
                <a16:creationId xmlns:a16="http://schemas.microsoft.com/office/drawing/2014/main" id="{1A3E9AD1-0333-196B-EF7A-5DC168A6456B}"/>
              </a:ext>
            </a:extLst>
          </p:cNvPr>
          <p:cNvPicPr>
            <a:picLocks noChangeAspect="1"/>
          </p:cNvPicPr>
          <p:nvPr userDrawn="1"/>
        </p:nvPicPr>
        <p:blipFill rotWithShape="1">
          <a:blip r:embed="rId2"/>
          <a:srcRect t="22047" b="35011"/>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1DBEDDFB-EAA1-8E8B-27FA-A1ABD0C57574}"/>
              </a:ext>
            </a:extLst>
          </p:cNvPr>
          <p:cNvSpPr/>
          <p:nvPr userDrawn="1"/>
        </p:nvSpPr>
        <p:spPr>
          <a:xfrm>
            <a:off x="0" y="0"/>
            <a:ext cx="12192000" cy="6858000"/>
          </a:xfrm>
          <a:prstGeom prst="rect">
            <a:avLst/>
          </a:prstGeom>
          <a:gradFill flip="none" rotWithShape="1">
            <a:gsLst>
              <a:gs pos="0">
                <a:schemeClr val="accent6">
                  <a:alpha val="50486"/>
                </a:schemeClr>
              </a:gs>
              <a:gs pos="99000">
                <a:schemeClr val="tx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8" name="Pladsholder til tekst 39">
            <a:extLst>
              <a:ext uri="{FF2B5EF4-FFF2-40B4-BE49-F238E27FC236}">
                <a16:creationId xmlns:a16="http://schemas.microsoft.com/office/drawing/2014/main" id="{2451A04D-3170-EF1F-3828-33C46D82AB62}"/>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9" name="Pladsholder til tekst 40">
            <a:extLst>
              <a:ext uri="{FF2B5EF4-FFF2-40B4-BE49-F238E27FC236}">
                <a16:creationId xmlns:a16="http://schemas.microsoft.com/office/drawing/2014/main" id="{3F3D36B1-4534-9A61-9282-87770DE10C3F}"/>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151211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D08CB53F-1A7E-A937-8E55-7940B2E4C9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164" b="2257"/>
          <a:stretch/>
        </p:blipFill>
        <p:spPr>
          <a:xfrm>
            <a:off x="0" y="0"/>
            <a:ext cx="12192000" cy="6858000"/>
          </a:xfrm>
          <a:prstGeom prst="rect">
            <a:avLst/>
          </a:prstGeom>
        </p:spPr>
      </p:pic>
      <p:sp>
        <p:nvSpPr>
          <p:cNvPr id="3" name="Rektangel 2">
            <a:extLst>
              <a:ext uri="{FF2B5EF4-FFF2-40B4-BE49-F238E27FC236}">
                <a16:creationId xmlns:a16="http://schemas.microsoft.com/office/drawing/2014/main" id="{2D5B0B51-7CBD-3EC5-E62F-E49D8EF00A14}"/>
              </a:ext>
            </a:extLst>
          </p:cNvPr>
          <p:cNvSpPr/>
          <p:nvPr userDrawn="1"/>
        </p:nvSpPr>
        <p:spPr>
          <a:xfrm>
            <a:off x="0" y="0"/>
            <a:ext cx="12192000" cy="6858000"/>
          </a:xfrm>
          <a:prstGeom prst="rect">
            <a:avLst/>
          </a:prstGeom>
          <a:gradFill flip="none" rotWithShape="1">
            <a:gsLst>
              <a:gs pos="1000">
                <a:schemeClr val="accent1">
                  <a:alpha val="0"/>
                </a:schemeClr>
              </a:gs>
              <a:gs pos="100000">
                <a:schemeClr val="tx1">
                  <a:alpha val="80000"/>
                  <a:lumMod val="10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dsholder til tekst 39">
            <a:extLst>
              <a:ext uri="{FF2B5EF4-FFF2-40B4-BE49-F238E27FC236}">
                <a16:creationId xmlns:a16="http://schemas.microsoft.com/office/drawing/2014/main" id="{59D48F24-6404-1239-1F65-03E69A5AD6B1}"/>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9" name="Pladsholder til tekst 40">
            <a:extLst>
              <a:ext uri="{FF2B5EF4-FFF2-40B4-BE49-F238E27FC236}">
                <a16:creationId xmlns:a16="http://schemas.microsoft.com/office/drawing/2014/main" id="{50308571-A09B-473A-48D0-E938F1591D40}"/>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19728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Brugerdefineret layout">
    <p:spTree>
      <p:nvGrpSpPr>
        <p:cNvPr id="1" name=""/>
        <p:cNvGrpSpPr/>
        <p:nvPr/>
      </p:nvGrpSpPr>
      <p:grpSpPr>
        <a:xfrm>
          <a:off x="0" y="0"/>
          <a:ext cx="0" cy="0"/>
          <a:chOff x="0" y="0"/>
          <a:chExt cx="0" cy="0"/>
        </a:xfrm>
      </p:grpSpPr>
      <p:pic>
        <p:nvPicPr>
          <p:cNvPr id="4" name="Billede 3" descr="Et billede, der indeholder himmel, udendørs, sport&#10;&#10;Automatisk genereret beskrivelse">
            <a:extLst>
              <a:ext uri="{FF2B5EF4-FFF2-40B4-BE49-F238E27FC236}">
                <a16:creationId xmlns:a16="http://schemas.microsoft.com/office/drawing/2014/main" id="{190727F8-B70D-F0F0-6220-254B427F3B0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861" b="1861"/>
          <a:stretch/>
        </p:blipFill>
        <p:spPr>
          <a:xfrm>
            <a:off x="0" y="0"/>
            <a:ext cx="12192000" cy="6858000"/>
          </a:xfrm>
          <a:prstGeom prst="rect">
            <a:avLst/>
          </a:prstGeom>
        </p:spPr>
      </p:pic>
      <p:sp>
        <p:nvSpPr>
          <p:cNvPr id="2" name="Rektangel 1">
            <a:extLst>
              <a:ext uri="{FF2B5EF4-FFF2-40B4-BE49-F238E27FC236}">
                <a16:creationId xmlns:a16="http://schemas.microsoft.com/office/drawing/2014/main" id="{519AADDE-4157-CA0E-C815-FB020722EEAA}"/>
              </a:ext>
            </a:extLst>
          </p:cNvPr>
          <p:cNvSpPr/>
          <p:nvPr userDrawn="1"/>
        </p:nvSpPr>
        <p:spPr>
          <a:xfrm>
            <a:off x="0" y="0"/>
            <a:ext cx="12192000" cy="6858000"/>
          </a:xfrm>
          <a:prstGeom prst="rect">
            <a:avLst/>
          </a:prstGeom>
          <a:gradFill flip="none" rotWithShape="1">
            <a:gsLst>
              <a:gs pos="1000">
                <a:schemeClr val="accent1">
                  <a:alpha val="0"/>
                </a:schemeClr>
              </a:gs>
              <a:gs pos="100000">
                <a:schemeClr val="tx1">
                  <a:alpha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6" name="Pladsholder til tekst 39">
            <a:extLst>
              <a:ext uri="{FF2B5EF4-FFF2-40B4-BE49-F238E27FC236}">
                <a16:creationId xmlns:a16="http://schemas.microsoft.com/office/drawing/2014/main" id="{4FF5F7A0-4C5D-7CD2-1C78-F27E696C1EA1}"/>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9" name="Pladsholder til tekst 40">
            <a:extLst>
              <a:ext uri="{FF2B5EF4-FFF2-40B4-BE49-F238E27FC236}">
                <a16:creationId xmlns:a16="http://schemas.microsoft.com/office/drawing/2014/main" id="{8C34AE2B-A87A-0889-F052-1839266C3005}"/>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162852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Brugerdefineret layout">
    <p:spTree>
      <p:nvGrpSpPr>
        <p:cNvPr id="1" name=""/>
        <p:cNvGrpSpPr/>
        <p:nvPr/>
      </p:nvGrpSpPr>
      <p:grpSpPr>
        <a:xfrm>
          <a:off x="0" y="0"/>
          <a:ext cx="0" cy="0"/>
          <a:chOff x="0" y="0"/>
          <a:chExt cx="0" cy="0"/>
        </a:xfrm>
      </p:grpSpPr>
      <p:pic>
        <p:nvPicPr>
          <p:cNvPr id="6" name="Billede 5" descr="Et billede, der indeholder himmel, udendørs, scene, havn&#10;&#10;Automatisk genereret beskrivelse">
            <a:extLst>
              <a:ext uri="{FF2B5EF4-FFF2-40B4-BE49-F238E27FC236}">
                <a16:creationId xmlns:a16="http://schemas.microsoft.com/office/drawing/2014/main" id="{733E1C2A-9F0E-67DA-ACDA-876607825387}"/>
              </a:ext>
            </a:extLst>
          </p:cNvPr>
          <p:cNvPicPr>
            <a:picLocks noChangeAspect="1"/>
          </p:cNvPicPr>
          <p:nvPr userDrawn="1"/>
        </p:nvPicPr>
        <p:blipFill rotWithShape="1">
          <a:blip r:embed="rId2"/>
          <a:srcRect t="15012"/>
          <a:stretch/>
        </p:blipFill>
        <p:spPr>
          <a:xfrm>
            <a:off x="0" y="0"/>
            <a:ext cx="12192000" cy="6864610"/>
          </a:xfrm>
          <a:prstGeom prst="rect">
            <a:avLst/>
          </a:prstGeom>
        </p:spPr>
      </p:pic>
      <p:sp>
        <p:nvSpPr>
          <p:cNvPr id="3" name="Rektangel 2">
            <a:extLst>
              <a:ext uri="{FF2B5EF4-FFF2-40B4-BE49-F238E27FC236}">
                <a16:creationId xmlns:a16="http://schemas.microsoft.com/office/drawing/2014/main" id="{69FB83E8-46FE-1EB6-A6AE-6DCD86F7EEBE}"/>
              </a:ext>
            </a:extLst>
          </p:cNvPr>
          <p:cNvSpPr/>
          <p:nvPr userDrawn="1"/>
        </p:nvSpPr>
        <p:spPr>
          <a:xfrm>
            <a:off x="0" y="0"/>
            <a:ext cx="12192000" cy="6858000"/>
          </a:xfrm>
          <a:prstGeom prst="rect">
            <a:avLst/>
          </a:prstGeom>
          <a:gradFill flip="none" rotWithShape="1">
            <a:gsLst>
              <a:gs pos="1000">
                <a:schemeClr val="accent1">
                  <a:alpha val="0"/>
                </a:schemeClr>
              </a:gs>
              <a:gs pos="100000">
                <a:schemeClr val="tx1">
                  <a:alpha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8" name="Pladsholder til tekst 39">
            <a:extLst>
              <a:ext uri="{FF2B5EF4-FFF2-40B4-BE49-F238E27FC236}">
                <a16:creationId xmlns:a16="http://schemas.microsoft.com/office/drawing/2014/main" id="{2451A04D-3170-EF1F-3828-33C46D82AB62}"/>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9" name="Pladsholder til tekst 40">
            <a:extLst>
              <a:ext uri="{FF2B5EF4-FFF2-40B4-BE49-F238E27FC236}">
                <a16:creationId xmlns:a16="http://schemas.microsoft.com/office/drawing/2014/main" id="{3F3D36B1-4534-9A61-9282-87770DE10C3F}"/>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395382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Brugerdefineret layout">
    <p:spTree>
      <p:nvGrpSpPr>
        <p:cNvPr id="1" name=""/>
        <p:cNvGrpSpPr/>
        <p:nvPr/>
      </p:nvGrpSpPr>
      <p:grpSpPr>
        <a:xfrm>
          <a:off x="0" y="0"/>
          <a:ext cx="0" cy="0"/>
          <a:chOff x="0" y="0"/>
          <a:chExt cx="0" cy="0"/>
        </a:xfrm>
      </p:grpSpPr>
      <p:pic>
        <p:nvPicPr>
          <p:cNvPr id="3" name="Billede 2" descr="Et billede, der indeholder himmel, udendørs, by, havn&#10;&#10;Automatisk genereret beskrivelse">
            <a:extLst>
              <a:ext uri="{FF2B5EF4-FFF2-40B4-BE49-F238E27FC236}">
                <a16:creationId xmlns:a16="http://schemas.microsoft.com/office/drawing/2014/main" id="{1A3E9AD1-0333-196B-EF7A-5DC168A6456B}"/>
              </a:ext>
            </a:extLst>
          </p:cNvPr>
          <p:cNvPicPr>
            <a:picLocks noChangeAspect="1"/>
          </p:cNvPicPr>
          <p:nvPr userDrawn="1"/>
        </p:nvPicPr>
        <p:blipFill rotWithShape="1">
          <a:blip r:embed="rId2"/>
          <a:srcRect t="22047" b="35011"/>
          <a:stretch/>
        </p:blipFill>
        <p:spPr>
          <a:xfrm>
            <a:off x="0" y="0"/>
            <a:ext cx="12192000" cy="6858000"/>
          </a:xfrm>
          <a:prstGeom prst="rect">
            <a:avLst/>
          </a:prstGeom>
        </p:spPr>
      </p:pic>
      <p:sp>
        <p:nvSpPr>
          <p:cNvPr id="4" name="Rektangel 3">
            <a:extLst>
              <a:ext uri="{FF2B5EF4-FFF2-40B4-BE49-F238E27FC236}">
                <a16:creationId xmlns:a16="http://schemas.microsoft.com/office/drawing/2014/main" id="{0704576E-F240-C1BE-5EE9-D4869F1CB6B1}"/>
              </a:ext>
            </a:extLst>
          </p:cNvPr>
          <p:cNvSpPr/>
          <p:nvPr userDrawn="1"/>
        </p:nvSpPr>
        <p:spPr>
          <a:xfrm>
            <a:off x="0" y="0"/>
            <a:ext cx="12192000" cy="6858000"/>
          </a:xfrm>
          <a:prstGeom prst="rect">
            <a:avLst/>
          </a:prstGeom>
          <a:gradFill flip="none" rotWithShape="1">
            <a:gsLst>
              <a:gs pos="2000">
                <a:schemeClr val="accent1">
                  <a:alpha val="0"/>
                </a:schemeClr>
              </a:gs>
              <a:gs pos="100000">
                <a:schemeClr val="tx1">
                  <a:alpha val="81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adsholder til tekst 40">
            <a:extLst>
              <a:ext uri="{FF2B5EF4-FFF2-40B4-BE49-F238E27FC236}">
                <a16:creationId xmlns:a16="http://schemas.microsoft.com/office/drawing/2014/main" id="{AAE2BE93-D017-BC61-63F9-D06CD3E55FC1}"/>
              </a:ext>
            </a:extLst>
          </p:cNvPr>
          <p:cNvSpPr>
            <a:spLocks noGrp="1"/>
          </p:cNvSpPr>
          <p:nvPr>
            <p:ph type="body" sz="quarter" idx="17"/>
          </p:nvPr>
        </p:nvSpPr>
        <p:spPr>
          <a:xfrm>
            <a:off x="875215" y="2505969"/>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Topic | Speaker | Date | Theme</a:t>
            </a:r>
          </a:p>
        </p:txBody>
      </p:sp>
      <p:sp>
        <p:nvSpPr>
          <p:cNvPr id="8" name="Pladsholder til tekst 39">
            <a:extLst>
              <a:ext uri="{FF2B5EF4-FFF2-40B4-BE49-F238E27FC236}">
                <a16:creationId xmlns:a16="http://schemas.microsoft.com/office/drawing/2014/main" id="{2451A04D-3170-EF1F-3828-33C46D82AB62}"/>
              </a:ext>
            </a:extLst>
          </p:cNvPr>
          <p:cNvSpPr>
            <a:spLocks noGrp="1"/>
          </p:cNvSpPr>
          <p:nvPr>
            <p:ph type="body" sz="quarter" idx="16" hasCustomPrompt="1"/>
          </p:nvPr>
        </p:nvSpPr>
        <p:spPr>
          <a:xfrm>
            <a:off x="875215" y="2919144"/>
            <a:ext cx="9172675" cy="833049"/>
          </a:xfrm>
        </p:spPr>
        <p:txBody>
          <a:bodyPr>
            <a:normAutofit/>
          </a:bodyPr>
          <a:lstStyle>
            <a:lvl1pPr marL="0" indent="0">
              <a:buNone/>
              <a:defRPr sz="4500" b="1" i="0">
                <a:solidFill>
                  <a:schemeClr val="bg1"/>
                </a:solidFill>
                <a:latin typeface="IBM Plex Serif" panose="02060503050406000203" pitchFamily="18" charset="77"/>
              </a:defRPr>
            </a:lvl1pPr>
          </a:lstStyle>
          <a:p>
            <a:r>
              <a:rPr lang="en-GB" dirty="0"/>
              <a:t>Insert presentation title here…</a:t>
            </a:r>
          </a:p>
        </p:txBody>
      </p:sp>
      <p:sp>
        <p:nvSpPr>
          <p:cNvPr id="9" name="Pladsholder til tekst 40">
            <a:extLst>
              <a:ext uri="{FF2B5EF4-FFF2-40B4-BE49-F238E27FC236}">
                <a16:creationId xmlns:a16="http://schemas.microsoft.com/office/drawing/2014/main" id="{3F3D36B1-4534-9A61-9282-87770DE10C3F}"/>
              </a:ext>
            </a:extLst>
          </p:cNvPr>
          <p:cNvSpPr>
            <a:spLocks noGrp="1"/>
          </p:cNvSpPr>
          <p:nvPr>
            <p:ph type="body" sz="quarter" idx="18" hasCustomPrompt="1"/>
          </p:nvPr>
        </p:nvSpPr>
        <p:spPr>
          <a:xfrm>
            <a:off x="875215" y="3620065"/>
            <a:ext cx="6786826" cy="320041"/>
          </a:xfrm>
        </p:spPr>
        <p:txBody>
          <a:bodyPr>
            <a:normAutofit/>
          </a:bodyPr>
          <a:lstStyle>
            <a:lvl1pPr marL="0" indent="0">
              <a:buNone/>
              <a:defRPr sz="1500" b="0" i="0">
                <a:solidFill>
                  <a:schemeClr val="bg1"/>
                </a:solidFill>
                <a:latin typeface="Montserrat" pitchFamily="2" charset="77"/>
              </a:defRPr>
            </a:lvl1pPr>
          </a:lstStyle>
          <a:p>
            <a:r>
              <a:rPr lang="en-GB" dirty="0"/>
              <a:t>– </a:t>
            </a:r>
            <a:r>
              <a:rPr lang="en-GB" dirty="0" err="1"/>
              <a:t>Subheader</a:t>
            </a:r>
            <a:r>
              <a:rPr lang="en-GB" dirty="0"/>
              <a:t> goes here if needed</a:t>
            </a:r>
          </a:p>
        </p:txBody>
      </p:sp>
    </p:spTree>
    <p:extLst>
      <p:ext uri="{BB962C8B-B14F-4D97-AF65-F5344CB8AC3E}">
        <p14:creationId xmlns:p14="http://schemas.microsoft.com/office/powerpoint/2010/main" val="32557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ig-heroimage+title_white tex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DC10C5F-4324-E303-5A85-60EE59EA2FC8}"/>
              </a:ext>
            </a:extLst>
          </p:cNvPr>
          <p:cNvSpPr>
            <a:spLocks noGrp="1"/>
          </p:cNvSpPr>
          <p:nvPr>
            <p:ph type="pic" sz="quarter" idx="15"/>
          </p:nvPr>
        </p:nvSpPr>
        <p:spPr>
          <a:xfrm>
            <a:off x="371474" y="908138"/>
            <a:ext cx="11449051" cy="5581562"/>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pic>
        <p:nvPicPr>
          <p:cNvPr id="6" name="Grafik 5">
            <a:extLst>
              <a:ext uri="{FF2B5EF4-FFF2-40B4-BE49-F238E27FC236}">
                <a16:creationId xmlns:a16="http://schemas.microsoft.com/office/drawing/2014/main" id="{8D41A9F6-EAD6-5094-4975-8B95F6433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10" name="Pladsholder til tekst 9">
            <a:extLst>
              <a:ext uri="{FF2B5EF4-FFF2-40B4-BE49-F238E27FC236}">
                <a16:creationId xmlns:a16="http://schemas.microsoft.com/office/drawing/2014/main" id="{3DC65675-226B-3AF5-74CE-07274852B36D}"/>
              </a:ext>
            </a:extLst>
          </p:cNvPr>
          <p:cNvSpPr>
            <a:spLocks noGrp="1"/>
          </p:cNvSpPr>
          <p:nvPr>
            <p:ph type="body" sz="quarter" idx="16" hasCustomPrompt="1"/>
          </p:nvPr>
        </p:nvSpPr>
        <p:spPr>
          <a:xfrm>
            <a:off x="875215" y="2500189"/>
            <a:ext cx="10195071" cy="2294358"/>
          </a:xfrm>
        </p:spPr>
        <p:txBody>
          <a:bodyPr anchor="t" anchorCtr="0"/>
          <a:lstStyle>
            <a:lvl1pPr marL="0" indent="0">
              <a:buNone/>
              <a:defRPr sz="65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Click</a:t>
            </a:r>
            <a:r>
              <a:rPr lang="da-DK" dirty="0"/>
              <a:t> to </a:t>
            </a:r>
            <a:r>
              <a:rPr lang="da-DK" dirty="0" err="1"/>
              <a:t>insert</a:t>
            </a:r>
            <a:r>
              <a:rPr lang="da-DK" dirty="0"/>
              <a:t> the </a:t>
            </a:r>
            <a:r>
              <a:rPr lang="da-DK" dirty="0" err="1"/>
              <a:t>presentation</a:t>
            </a:r>
            <a:endParaRPr lang="da-DK" dirty="0"/>
          </a:p>
          <a:p>
            <a:pPr lvl="0"/>
            <a:r>
              <a:rPr lang="da-DK" dirty="0" err="1"/>
              <a:t>title</a:t>
            </a:r>
            <a:endParaRPr lang="da-DK" dirty="0"/>
          </a:p>
        </p:txBody>
      </p:sp>
      <p:sp>
        <p:nvSpPr>
          <p:cNvPr id="11" name="Pladsholder til tekst 9">
            <a:extLst>
              <a:ext uri="{FF2B5EF4-FFF2-40B4-BE49-F238E27FC236}">
                <a16:creationId xmlns:a16="http://schemas.microsoft.com/office/drawing/2014/main" id="{5D07C46A-0052-2316-DECB-E05E4177A178}"/>
              </a:ext>
            </a:extLst>
          </p:cNvPr>
          <p:cNvSpPr>
            <a:spLocks noGrp="1"/>
          </p:cNvSpPr>
          <p:nvPr>
            <p:ph type="body" sz="quarter" idx="17" hasCustomPrompt="1"/>
          </p:nvPr>
        </p:nvSpPr>
        <p:spPr>
          <a:xfrm>
            <a:off x="875215" y="2180148"/>
            <a:ext cx="3148145" cy="320041"/>
          </a:xfrm>
        </p:spPr>
        <p:txBody>
          <a:bodyPr anchor="t" anchorCtr="0">
            <a:normAutofit/>
          </a:bodyPr>
          <a:lstStyle>
            <a:lvl1pPr marL="0" indent="0">
              <a:buNone/>
              <a:defRPr sz="1500" b="0" i="0" u="none">
                <a:solidFill>
                  <a:schemeClr val="bg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Topic</a:t>
            </a:r>
            <a:r>
              <a:rPr lang="da-DK" dirty="0"/>
              <a:t> | </a:t>
            </a:r>
            <a:r>
              <a:rPr lang="da-DK" dirty="0" err="1"/>
              <a:t>Theme</a:t>
            </a:r>
            <a:r>
              <a:rPr lang="da-DK" dirty="0"/>
              <a:t> | Speaker | Date</a:t>
            </a:r>
          </a:p>
        </p:txBody>
      </p:sp>
      <p:sp>
        <p:nvSpPr>
          <p:cNvPr id="20" name="Pladsholder til slidenummer 5">
            <a:extLst>
              <a:ext uri="{FF2B5EF4-FFF2-40B4-BE49-F238E27FC236}">
                <a16:creationId xmlns:a16="http://schemas.microsoft.com/office/drawing/2014/main" id="{2163D409-F1ED-3B96-3895-42669643EC4A}"/>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247231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34" userDrawn="1">
          <p15:clr>
            <a:srgbClr val="FBAE40"/>
          </p15:clr>
        </p15:guide>
        <p15:guide id="4" pos="143" userDrawn="1">
          <p15:clr>
            <a:srgbClr val="FBAE40"/>
          </p15:clr>
        </p15:guide>
        <p15:guide id="5" orient="horz" pos="4088" userDrawn="1">
          <p15:clr>
            <a:srgbClr val="FBAE40"/>
          </p15:clr>
        </p15:guide>
        <p15:guide id="6" pos="7537" userDrawn="1">
          <p15:clr>
            <a:srgbClr val="FBAE40"/>
          </p15:clr>
        </p15:guide>
        <p15:guide id="7" pos="7446" userDrawn="1">
          <p15:clr>
            <a:srgbClr val="FBAE40"/>
          </p15:clr>
        </p15:guide>
        <p15:guide id="8" orient="horz" pos="57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lit 50/50 - Logo top left">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E9C125BF-03D8-2C2B-5280-F37BABFF1BE5}"/>
              </a:ext>
            </a:extLst>
          </p:cNvPr>
          <p:cNvSpPr>
            <a:spLocks noGrp="1"/>
          </p:cNvSpPr>
          <p:nvPr>
            <p:ph type="pic" sz="quarter" idx="15"/>
          </p:nvPr>
        </p:nvSpPr>
        <p:spPr>
          <a:xfrm>
            <a:off x="6120765" y="908050"/>
            <a:ext cx="5699760" cy="5581650"/>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4" name="Rektangel 3">
            <a:extLst>
              <a:ext uri="{FF2B5EF4-FFF2-40B4-BE49-F238E27FC236}">
                <a16:creationId xmlns:a16="http://schemas.microsoft.com/office/drawing/2014/main" id="{F48E5FB1-4CC3-FCCC-4EB2-138138909E3A}"/>
              </a:ext>
            </a:extLst>
          </p:cNvPr>
          <p:cNvSpPr/>
          <p:nvPr userDrawn="1"/>
        </p:nvSpPr>
        <p:spPr>
          <a:xfrm>
            <a:off x="371475" y="908049"/>
            <a:ext cx="5724525" cy="5581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dsholder til tekst 9">
            <a:extLst>
              <a:ext uri="{FF2B5EF4-FFF2-40B4-BE49-F238E27FC236}">
                <a16:creationId xmlns:a16="http://schemas.microsoft.com/office/drawing/2014/main" id="{A0D725F5-FE1B-74CF-B784-C3A04EF5617D}"/>
              </a:ext>
            </a:extLst>
          </p:cNvPr>
          <p:cNvSpPr>
            <a:spLocks noGrp="1"/>
          </p:cNvSpPr>
          <p:nvPr>
            <p:ph type="body" sz="quarter" idx="16" hasCustomPrompt="1"/>
          </p:nvPr>
        </p:nvSpPr>
        <p:spPr>
          <a:xfrm>
            <a:off x="875216" y="2430680"/>
            <a:ext cx="4826338" cy="2294358"/>
          </a:xfrm>
        </p:spPr>
        <p:txBody>
          <a:bodyPr anchor="t" anchorCtr="0">
            <a:normAutofit/>
          </a:bodyPr>
          <a:lstStyle>
            <a:lvl1pPr marL="0" indent="0">
              <a:buNone/>
              <a:defRPr sz="4500" b="0" i="1">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endParaRPr lang="da-DK" dirty="0"/>
          </a:p>
          <a:p>
            <a:pPr lvl="0"/>
            <a:r>
              <a:rPr lang="da-DK" dirty="0" err="1"/>
              <a:t>text</a:t>
            </a:r>
            <a:r>
              <a:rPr lang="da-DK" dirty="0"/>
              <a:t> </a:t>
            </a:r>
            <a:r>
              <a:rPr lang="da-DK" dirty="0" err="1"/>
              <a:t>here</a:t>
            </a:r>
            <a:r>
              <a:rPr lang="da-DK" dirty="0"/>
              <a:t>…</a:t>
            </a:r>
          </a:p>
        </p:txBody>
      </p:sp>
      <p:sp>
        <p:nvSpPr>
          <p:cNvPr id="11" name="Pladsholder til tekst 9">
            <a:extLst>
              <a:ext uri="{FF2B5EF4-FFF2-40B4-BE49-F238E27FC236}">
                <a16:creationId xmlns:a16="http://schemas.microsoft.com/office/drawing/2014/main" id="{20C998C5-5BA9-3486-3C09-AA6ED3214981}"/>
              </a:ext>
            </a:extLst>
          </p:cNvPr>
          <p:cNvSpPr>
            <a:spLocks noGrp="1"/>
          </p:cNvSpPr>
          <p:nvPr>
            <p:ph type="body" sz="quarter" idx="17" hasCustomPrompt="1"/>
          </p:nvPr>
        </p:nvSpPr>
        <p:spPr>
          <a:xfrm>
            <a:off x="875216" y="2138270"/>
            <a:ext cx="4987702" cy="297541"/>
          </a:xfrm>
        </p:spPr>
        <p:txBody>
          <a:bodyPr anchor="t" anchorCtr="0">
            <a:normAutofit/>
          </a:bodyPr>
          <a:lstStyle>
            <a:lvl1pPr marL="0" indent="0">
              <a:buNone/>
              <a:defRPr sz="12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r>
              <a:rPr lang="da-DK" dirty="0"/>
              <a:t> </a:t>
            </a:r>
            <a:r>
              <a:rPr lang="da-DK" dirty="0" err="1"/>
              <a:t>text</a:t>
            </a:r>
            <a:r>
              <a:rPr lang="da-DK" dirty="0"/>
              <a:t> </a:t>
            </a:r>
            <a:r>
              <a:rPr lang="da-DK" dirty="0" err="1"/>
              <a:t>here</a:t>
            </a:r>
            <a:r>
              <a:rPr lang="da-DK" dirty="0"/>
              <a:t>…</a:t>
            </a:r>
          </a:p>
        </p:txBody>
      </p:sp>
      <p:sp>
        <p:nvSpPr>
          <p:cNvPr id="12" name="Pladsholder til tekst 9">
            <a:extLst>
              <a:ext uri="{FF2B5EF4-FFF2-40B4-BE49-F238E27FC236}">
                <a16:creationId xmlns:a16="http://schemas.microsoft.com/office/drawing/2014/main" id="{5EF8A517-2F91-9D8B-2D05-D9BA40E5CE07}"/>
              </a:ext>
            </a:extLst>
          </p:cNvPr>
          <p:cNvSpPr>
            <a:spLocks noGrp="1"/>
          </p:cNvSpPr>
          <p:nvPr>
            <p:ph type="body" sz="quarter" idx="18" hasCustomPrompt="1"/>
          </p:nvPr>
        </p:nvSpPr>
        <p:spPr>
          <a:xfrm>
            <a:off x="6549874" y="2010517"/>
            <a:ext cx="4826338" cy="2903128"/>
          </a:xfrm>
        </p:spPr>
        <p:txBody>
          <a:bodyPr anchor="ctr" anchorCtr="0">
            <a:normAutofit/>
          </a:bodyPr>
          <a:lstStyle>
            <a:lvl1pPr marL="0" indent="0" algn="ctr">
              <a:buNone/>
              <a:defRPr sz="4500" b="0" i="1">
                <a:solidFill>
                  <a:schemeClr val="bg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This </a:t>
            </a:r>
            <a:r>
              <a:rPr lang="da-DK" dirty="0" err="1"/>
              <a:t>area</a:t>
            </a:r>
            <a:r>
              <a:rPr lang="da-DK" dirty="0"/>
              <a:t> </a:t>
            </a:r>
            <a:r>
              <a:rPr lang="da-DK" dirty="0" err="1"/>
              <a:t>could</a:t>
            </a:r>
            <a:r>
              <a:rPr lang="da-DK" dirty="0"/>
              <a:t> have a </a:t>
            </a:r>
            <a:r>
              <a:rPr lang="da-DK" dirty="0" err="1"/>
              <a:t>nice</a:t>
            </a:r>
            <a:r>
              <a:rPr lang="da-DK" dirty="0"/>
              <a:t> </a:t>
            </a:r>
            <a:r>
              <a:rPr lang="da-DK" dirty="0" err="1"/>
              <a:t>quote</a:t>
            </a:r>
            <a:endParaRPr lang="da-DK" dirty="0"/>
          </a:p>
          <a:p>
            <a:pPr lvl="0"/>
            <a:r>
              <a:rPr lang="da-DK" dirty="0"/>
              <a:t>on top </a:t>
            </a:r>
            <a:r>
              <a:rPr lang="da-DK" dirty="0" err="1"/>
              <a:t>if</a:t>
            </a:r>
            <a:r>
              <a:rPr lang="da-DK" dirty="0"/>
              <a:t> the image</a:t>
            </a:r>
          </a:p>
        </p:txBody>
      </p:sp>
      <p:sp>
        <p:nvSpPr>
          <p:cNvPr id="14" name="Pladsholder til slidenummer 5">
            <a:extLst>
              <a:ext uri="{FF2B5EF4-FFF2-40B4-BE49-F238E27FC236}">
                <a16:creationId xmlns:a16="http://schemas.microsoft.com/office/drawing/2014/main" id="{2516F7A2-86CE-D97D-3EF2-C0EB286D454D}"/>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125252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ayout 2">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A706536-C458-7146-9DB9-F261924417F9}"/>
              </a:ext>
            </a:extLst>
          </p:cNvPr>
          <p:cNvSpPr>
            <a:spLocks noGrp="1"/>
          </p:cNvSpPr>
          <p:nvPr>
            <p:ph type="pic" sz="quarter" idx="14"/>
          </p:nvPr>
        </p:nvSpPr>
        <p:spPr>
          <a:xfrm>
            <a:off x="4810997" y="0"/>
            <a:ext cx="7381003" cy="6858000"/>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4" name="Pladsholder til slidenummer 5">
            <a:extLst>
              <a:ext uri="{FF2B5EF4-FFF2-40B4-BE49-F238E27FC236}">
                <a16:creationId xmlns:a16="http://schemas.microsoft.com/office/drawing/2014/main" id="{E3AF6C37-18CA-0B03-4A14-D3D5C1A5C18C}"/>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5" name="Pladsholder til tekst 9">
            <a:extLst>
              <a:ext uri="{FF2B5EF4-FFF2-40B4-BE49-F238E27FC236}">
                <a16:creationId xmlns:a16="http://schemas.microsoft.com/office/drawing/2014/main" id="{CCC47BE4-55C8-EDBE-1E32-B8D3CD71F65B}"/>
              </a:ext>
            </a:extLst>
          </p:cNvPr>
          <p:cNvSpPr>
            <a:spLocks noGrp="1"/>
          </p:cNvSpPr>
          <p:nvPr>
            <p:ph type="body" sz="quarter" idx="16" hasCustomPrompt="1"/>
          </p:nvPr>
        </p:nvSpPr>
        <p:spPr>
          <a:xfrm>
            <a:off x="674249" y="2281821"/>
            <a:ext cx="3726929" cy="2294358"/>
          </a:xfrm>
        </p:spPr>
        <p:txBody>
          <a:bodyPr anchor="t" anchorCtr="0">
            <a:normAutofit/>
          </a:bodyPr>
          <a:lstStyle>
            <a:lvl1pPr marL="0" indent="0">
              <a:buNone/>
              <a:defRPr sz="4500" b="0" i="1">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endParaRPr lang="da-DK" dirty="0"/>
          </a:p>
          <a:p>
            <a:pPr lvl="0"/>
            <a:r>
              <a:rPr lang="da-DK" dirty="0" err="1"/>
              <a:t>text</a:t>
            </a:r>
            <a:r>
              <a:rPr lang="da-DK" dirty="0"/>
              <a:t> </a:t>
            </a:r>
            <a:r>
              <a:rPr lang="da-DK" dirty="0" err="1"/>
              <a:t>here</a:t>
            </a:r>
            <a:r>
              <a:rPr lang="da-DK" dirty="0"/>
              <a:t>…</a:t>
            </a:r>
          </a:p>
        </p:txBody>
      </p:sp>
      <p:sp>
        <p:nvSpPr>
          <p:cNvPr id="6" name="Pladsholder til tekst 9">
            <a:extLst>
              <a:ext uri="{FF2B5EF4-FFF2-40B4-BE49-F238E27FC236}">
                <a16:creationId xmlns:a16="http://schemas.microsoft.com/office/drawing/2014/main" id="{960995AB-48E6-CBEC-930D-8759978C908A}"/>
              </a:ext>
            </a:extLst>
          </p:cNvPr>
          <p:cNvSpPr>
            <a:spLocks noGrp="1"/>
          </p:cNvSpPr>
          <p:nvPr>
            <p:ph type="body" sz="quarter" idx="17" hasCustomPrompt="1"/>
          </p:nvPr>
        </p:nvSpPr>
        <p:spPr>
          <a:xfrm>
            <a:off x="674249" y="1989411"/>
            <a:ext cx="3851535" cy="297541"/>
          </a:xfrm>
        </p:spPr>
        <p:txBody>
          <a:bodyPr anchor="t" anchorCtr="0">
            <a:normAutofit/>
          </a:bodyPr>
          <a:lstStyle>
            <a:lvl1pPr marL="0" indent="0">
              <a:buNone/>
              <a:defRPr sz="12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r>
              <a:rPr lang="da-DK" dirty="0"/>
              <a:t> </a:t>
            </a:r>
            <a:r>
              <a:rPr lang="da-DK" dirty="0" err="1"/>
              <a:t>text</a:t>
            </a:r>
            <a:r>
              <a:rPr lang="da-DK" dirty="0"/>
              <a:t> </a:t>
            </a:r>
            <a:r>
              <a:rPr lang="da-DK" dirty="0" err="1"/>
              <a:t>here</a:t>
            </a:r>
            <a:r>
              <a:rPr lang="da-DK" dirty="0"/>
              <a:t>…</a:t>
            </a:r>
          </a:p>
        </p:txBody>
      </p:sp>
    </p:spTree>
    <p:extLst>
      <p:ext uri="{BB962C8B-B14F-4D97-AF65-F5344CB8AC3E}">
        <p14:creationId xmlns:p14="http://schemas.microsoft.com/office/powerpoint/2010/main" val="4184705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 white logo top right">
    <p:bg>
      <p:bgPr>
        <a:solidFill>
          <a:schemeClr val="bg1"/>
        </a:solidFill>
        <a:effectLst/>
      </p:bgPr>
    </p:bg>
    <p:spTree>
      <p:nvGrpSpPr>
        <p:cNvPr id="1" name=""/>
        <p:cNvGrpSpPr/>
        <p:nvPr/>
      </p:nvGrpSpPr>
      <p:grpSpPr>
        <a:xfrm>
          <a:off x="0" y="0"/>
          <a:ext cx="0" cy="0"/>
          <a:chOff x="0" y="0"/>
          <a:chExt cx="0" cy="0"/>
        </a:xfrm>
      </p:grpSpPr>
      <p:sp>
        <p:nvSpPr>
          <p:cNvPr id="4" name="Pladsholder til slidenummer 5">
            <a:extLst>
              <a:ext uri="{FF2B5EF4-FFF2-40B4-BE49-F238E27FC236}">
                <a16:creationId xmlns:a16="http://schemas.microsoft.com/office/drawing/2014/main" id="{CBA5D1A4-5EED-2A5D-EFF5-4DAC03C12F6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pic>
        <p:nvPicPr>
          <p:cNvPr id="5" name="Grafik 4">
            <a:extLst>
              <a:ext uri="{FF2B5EF4-FFF2-40B4-BE49-F238E27FC236}">
                <a16:creationId xmlns:a16="http://schemas.microsoft.com/office/drawing/2014/main" id="{2F56AC9C-160B-BCEC-332C-2CC2665789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5731" y="217111"/>
            <a:ext cx="1452129" cy="512516"/>
          </a:xfrm>
          <a:prstGeom prst="rect">
            <a:avLst/>
          </a:prstGeom>
        </p:spPr>
      </p:pic>
    </p:spTree>
    <p:extLst>
      <p:ext uri="{BB962C8B-B14F-4D97-AF65-F5344CB8AC3E}">
        <p14:creationId xmlns:p14="http://schemas.microsoft.com/office/powerpoint/2010/main" val="397658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7" name="Rectangle 25">
            <a:extLst>
              <a:ext uri="{FF2B5EF4-FFF2-40B4-BE49-F238E27FC236}">
                <a16:creationId xmlns:a16="http://schemas.microsoft.com/office/drawing/2014/main" id="{7E56A9C5-3F75-680C-8AD6-30C617407168}"/>
              </a:ext>
            </a:extLst>
          </p:cNvPr>
          <p:cNvSpPr/>
          <p:nvPr userDrawn="1"/>
        </p:nvSpPr>
        <p:spPr>
          <a:xfrm>
            <a:off x="6734755" y="908050"/>
            <a:ext cx="5230233" cy="34117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Pladsholder til tekst 13">
            <a:extLst>
              <a:ext uri="{FF2B5EF4-FFF2-40B4-BE49-F238E27FC236}">
                <a16:creationId xmlns:a16="http://schemas.microsoft.com/office/drawing/2014/main" id="{EA9E84EB-2509-48A9-C5AD-0E431F74B855}"/>
              </a:ext>
            </a:extLst>
          </p:cNvPr>
          <p:cNvSpPr>
            <a:spLocks noGrp="1"/>
          </p:cNvSpPr>
          <p:nvPr>
            <p:ph type="body" sz="quarter" idx="10" hasCustomPrompt="1"/>
          </p:nvPr>
        </p:nvSpPr>
        <p:spPr>
          <a:xfrm>
            <a:off x="1095339" y="4937514"/>
            <a:ext cx="4881563" cy="552450"/>
          </a:xfrm>
        </p:spPr>
        <p:txBody>
          <a:bodyPr>
            <a:noAutofit/>
          </a:bodyPr>
          <a:lstStyle>
            <a:lvl1pPr marL="0" indent="0">
              <a:buNone/>
              <a:defRPr sz="3500" b="1" i="0">
                <a:latin typeface="IBM Plex Serif" panose="02060503050406000203" pitchFamily="18" charset="77"/>
              </a:defRPr>
            </a:lvl1pPr>
            <a:lvl2pPr>
              <a:defRPr sz="3500" b="1" i="0">
                <a:latin typeface="IBM Plex Serif" panose="02060503050406000203" pitchFamily="18" charset="77"/>
              </a:defRPr>
            </a:lvl2pPr>
            <a:lvl3pPr>
              <a:defRPr sz="3500" b="1" i="0">
                <a:latin typeface="IBM Plex Serif" panose="02060503050406000203" pitchFamily="18" charset="77"/>
              </a:defRPr>
            </a:lvl3pPr>
            <a:lvl4pPr>
              <a:defRPr sz="3500" b="1" i="0">
                <a:latin typeface="IBM Plex Serif" panose="02060503050406000203" pitchFamily="18" charset="77"/>
              </a:defRPr>
            </a:lvl4pPr>
            <a:lvl5pPr>
              <a:defRPr sz="3500" b="1" i="0">
                <a:latin typeface="IBM Plex Serif" panose="02060503050406000203" pitchFamily="18" charset="77"/>
              </a:defRPr>
            </a:lvl5pPr>
          </a:lstStyle>
          <a:p>
            <a:pPr lvl="0"/>
            <a:r>
              <a:rPr lang="da-DK" dirty="0" err="1"/>
              <a:t>Headline</a:t>
            </a:r>
            <a:r>
              <a:rPr lang="da-DK" dirty="0"/>
              <a:t> placement</a:t>
            </a:r>
            <a:endParaRPr lang="en-GB" dirty="0"/>
          </a:p>
        </p:txBody>
      </p:sp>
      <p:sp>
        <p:nvSpPr>
          <p:cNvPr id="4" name="Pladsholder til tekst 3">
            <a:extLst>
              <a:ext uri="{FF2B5EF4-FFF2-40B4-BE49-F238E27FC236}">
                <a16:creationId xmlns:a16="http://schemas.microsoft.com/office/drawing/2014/main" id="{A7D2FF0D-3840-ACB0-63E9-D3F94B777383}"/>
              </a:ext>
            </a:extLst>
          </p:cNvPr>
          <p:cNvSpPr>
            <a:spLocks noGrp="1"/>
          </p:cNvSpPr>
          <p:nvPr>
            <p:ph type="body" sz="quarter" idx="11" hasCustomPrompt="1"/>
          </p:nvPr>
        </p:nvSpPr>
        <p:spPr>
          <a:xfrm>
            <a:off x="1095375" y="5603110"/>
            <a:ext cx="4881527" cy="953081"/>
          </a:xfrm>
        </p:spPr>
        <p:txBody>
          <a:bodyPr>
            <a:noAutofit/>
          </a:bodyPr>
          <a:lstStyle>
            <a:lvl1pPr marL="0" indent="0">
              <a:lnSpc>
                <a:spcPct val="130000"/>
              </a:lnSpc>
              <a:spcBef>
                <a:spcPts val="1000"/>
              </a:spcBef>
              <a:buNone/>
              <a:defRPr sz="1200" b="0" i="0">
                <a:latin typeface="Montserrat" pitchFamily="2" charset="77"/>
              </a:defRPr>
            </a:lvl1pPr>
            <a:lvl2pPr>
              <a:defRPr sz="1000">
                <a:latin typeface="Montserrat" pitchFamily="2" charset="77"/>
              </a:defRPr>
            </a:lvl2pPr>
            <a:lvl3pPr>
              <a:defRPr sz="1000">
                <a:latin typeface="Montserrat" pitchFamily="2" charset="77"/>
              </a:defRPr>
            </a:lvl3pPr>
            <a:lvl4pPr>
              <a:defRPr sz="1000">
                <a:latin typeface="Montserrat" pitchFamily="2" charset="77"/>
              </a:defRPr>
            </a:lvl4pPr>
            <a:lvl5pPr>
              <a:defRPr sz="1000">
                <a:latin typeface="Montserrat" pitchFamily="2" charset="77"/>
              </a:defRPr>
            </a:lvl5pPr>
          </a:lstStyle>
          <a:p>
            <a:pPr lvl="0"/>
            <a:r>
              <a:rPr lang="da-DK" dirty="0" err="1"/>
              <a:t>Lorem</a:t>
            </a:r>
            <a:r>
              <a:rPr lang="da-DK" dirty="0"/>
              <a:t> </a:t>
            </a:r>
            <a:r>
              <a:rPr lang="da-DK" dirty="0" err="1"/>
              <a:t>ipsum</a:t>
            </a:r>
            <a:r>
              <a:rPr lang="da-DK" dirty="0"/>
              <a:t>, or </a:t>
            </a:r>
            <a:r>
              <a:rPr lang="da-DK" dirty="0" err="1"/>
              <a:t>lipsum</a:t>
            </a:r>
            <a:r>
              <a:rPr lang="da-DK" dirty="0"/>
              <a:t> as it is </a:t>
            </a:r>
            <a:r>
              <a:rPr lang="da-DK" dirty="0" err="1"/>
              <a:t>sometimes</a:t>
            </a:r>
            <a:r>
              <a:rPr lang="da-DK" dirty="0"/>
              <a:t> </a:t>
            </a:r>
            <a:r>
              <a:rPr lang="da-DK" dirty="0" err="1"/>
              <a:t>known</a:t>
            </a:r>
            <a:r>
              <a:rPr lang="da-DK" dirty="0"/>
              <a:t>, is dummy </a:t>
            </a:r>
            <a:r>
              <a:rPr lang="da-DK" dirty="0" err="1"/>
              <a:t>text</a:t>
            </a:r>
            <a:r>
              <a:rPr lang="da-DK" dirty="0"/>
              <a:t> </a:t>
            </a:r>
            <a:r>
              <a:rPr lang="da-DK" dirty="0" err="1"/>
              <a:t>used</a:t>
            </a:r>
            <a:r>
              <a:rPr lang="da-DK" dirty="0"/>
              <a:t> in </a:t>
            </a:r>
            <a:r>
              <a:rPr lang="da-DK" dirty="0" err="1"/>
              <a:t>laying</a:t>
            </a:r>
            <a:r>
              <a:rPr lang="da-DK" dirty="0"/>
              <a:t> out print, </a:t>
            </a:r>
            <a:r>
              <a:rPr lang="da-DK" dirty="0" err="1"/>
              <a:t>graphic</a:t>
            </a:r>
            <a:r>
              <a:rPr lang="da-DK" dirty="0"/>
              <a:t> or web designs.</a:t>
            </a:r>
            <a:endParaRPr lang="en-GB" dirty="0"/>
          </a:p>
        </p:txBody>
      </p:sp>
      <p:sp>
        <p:nvSpPr>
          <p:cNvPr id="5" name="Pladsholder til tekst 3">
            <a:extLst>
              <a:ext uri="{FF2B5EF4-FFF2-40B4-BE49-F238E27FC236}">
                <a16:creationId xmlns:a16="http://schemas.microsoft.com/office/drawing/2014/main" id="{E86F9A64-DC0E-25BC-3106-D059893FC021}"/>
              </a:ext>
            </a:extLst>
          </p:cNvPr>
          <p:cNvSpPr>
            <a:spLocks noGrp="1"/>
          </p:cNvSpPr>
          <p:nvPr>
            <p:ph type="body" sz="quarter" idx="12" hasCustomPrompt="1"/>
          </p:nvPr>
        </p:nvSpPr>
        <p:spPr>
          <a:xfrm>
            <a:off x="6930486" y="5013423"/>
            <a:ext cx="4881527" cy="953081"/>
          </a:xfrm>
        </p:spPr>
        <p:txBody>
          <a:bodyPr>
            <a:noAutofit/>
          </a:bodyPr>
          <a:lstStyle>
            <a:lvl1pPr marL="228600" indent="-228600">
              <a:lnSpc>
                <a:spcPct val="130000"/>
              </a:lnSpc>
              <a:spcBef>
                <a:spcPts val="1000"/>
              </a:spcBef>
              <a:buFont typeface="+mj-lt"/>
              <a:buAutoNum type="arabicPeriod"/>
              <a:defRPr sz="1200" b="0" i="0">
                <a:latin typeface="Montserrat" pitchFamily="2" charset="77"/>
              </a:defRPr>
            </a:lvl1pPr>
            <a:lvl2pPr>
              <a:defRPr sz="1000">
                <a:latin typeface="Montserrat" pitchFamily="2" charset="77"/>
              </a:defRPr>
            </a:lvl2pPr>
            <a:lvl3pPr>
              <a:defRPr sz="1000">
                <a:latin typeface="Montserrat" pitchFamily="2" charset="77"/>
              </a:defRPr>
            </a:lvl3pPr>
            <a:lvl4pPr>
              <a:defRPr sz="1000">
                <a:latin typeface="Montserrat" pitchFamily="2" charset="77"/>
              </a:defRPr>
            </a:lvl4pPr>
            <a:lvl5pPr>
              <a:defRPr sz="1000">
                <a:latin typeface="Montserrat" pitchFamily="2" charset="77"/>
              </a:defRPr>
            </a:lvl5pPr>
          </a:lstStyle>
          <a:p>
            <a:pPr lvl="0"/>
            <a:r>
              <a:rPr lang="da-DK" dirty="0" err="1"/>
              <a:t>Lorem</a:t>
            </a:r>
            <a:r>
              <a:rPr lang="da-DK" dirty="0"/>
              <a:t> </a:t>
            </a:r>
            <a:r>
              <a:rPr lang="da-DK" dirty="0" err="1"/>
              <a:t>ipsum</a:t>
            </a:r>
            <a:r>
              <a:rPr lang="da-DK" dirty="0"/>
              <a:t>, or </a:t>
            </a:r>
            <a:r>
              <a:rPr lang="da-DK" dirty="0" err="1"/>
              <a:t>lipsum</a:t>
            </a:r>
            <a:r>
              <a:rPr lang="da-DK" dirty="0"/>
              <a:t> as it is </a:t>
            </a:r>
            <a:r>
              <a:rPr lang="da-DK" dirty="0" err="1"/>
              <a:t>sometimes</a:t>
            </a:r>
            <a:r>
              <a:rPr lang="da-DK" dirty="0"/>
              <a:t> </a:t>
            </a:r>
            <a:r>
              <a:rPr lang="da-DK" dirty="0" err="1"/>
              <a:t>known</a:t>
            </a:r>
            <a:r>
              <a:rPr lang="da-DK" dirty="0"/>
              <a:t>.</a:t>
            </a:r>
          </a:p>
          <a:p>
            <a:pPr marL="228600" marR="0" lvl="0" indent="-228600" algn="l" defTabSz="914400" rtl="0" eaLnBrk="1" fontAlgn="auto" latinLnBrk="0" hangingPunct="1">
              <a:lnSpc>
                <a:spcPct val="130000"/>
              </a:lnSpc>
              <a:spcBef>
                <a:spcPts val="1000"/>
              </a:spcBef>
              <a:spcAft>
                <a:spcPts val="0"/>
              </a:spcAft>
              <a:buClrTx/>
              <a:buSzTx/>
              <a:buFont typeface="+mj-lt"/>
              <a:buAutoNum type="arabicPeriod"/>
              <a:tabLst/>
              <a:defRPr/>
            </a:pPr>
            <a:r>
              <a:rPr lang="da-DK" dirty="0" err="1"/>
              <a:t>Lorem</a:t>
            </a:r>
            <a:r>
              <a:rPr lang="da-DK" dirty="0"/>
              <a:t> </a:t>
            </a:r>
            <a:r>
              <a:rPr lang="da-DK" dirty="0" err="1"/>
              <a:t>ipsum</a:t>
            </a:r>
            <a:r>
              <a:rPr lang="da-DK" dirty="0"/>
              <a:t>, or </a:t>
            </a:r>
            <a:r>
              <a:rPr lang="da-DK" dirty="0" err="1"/>
              <a:t>lipsum</a:t>
            </a:r>
            <a:r>
              <a:rPr lang="da-DK" dirty="0"/>
              <a:t> as it is </a:t>
            </a:r>
            <a:r>
              <a:rPr lang="da-DK" dirty="0" err="1"/>
              <a:t>sometimes</a:t>
            </a:r>
            <a:r>
              <a:rPr lang="da-DK" dirty="0"/>
              <a:t> </a:t>
            </a:r>
            <a:r>
              <a:rPr lang="da-DK" dirty="0" err="1"/>
              <a:t>known</a:t>
            </a:r>
            <a:r>
              <a:rPr lang="da-DK" dirty="0"/>
              <a:t>.</a:t>
            </a:r>
            <a:endParaRPr lang="en-GB" dirty="0"/>
          </a:p>
          <a:p>
            <a:pPr marL="228600" marR="0" lvl="0" indent="-228600" algn="l" defTabSz="914400" rtl="0" eaLnBrk="1" fontAlgn="auto" latinLnBrk="0" hangingPunct="1">
              <a:lnSpc>
                <a:spcPct val="130000"/>
              </a:lnSpc>
              <a:spcBef>
                <a:spcPts val="1000"/>
              </a:spcBef>
              <a:spcAft>
                <a:spcPts val="0"/>
              </a:spcAft>
              <a:buClrTx/>
              <a:buSzTx/>
              <a:buFont typeface="+mj-lt"/>
              <a:buAutoNum type="arabicPeriod"/>
              <a:tabLst/>
              <a:defRPr/>
            </a:pPr>
            <a:r>
              <a:rPr lang="da-DK" dirty="0" err="1"/>
              <a:t>Lorem</a:t>
            </a:r>
            <a:r>
              <a:rPr lang="da-DK" dirty="0"/>
              <a:t> </a:t>
            </a:r>
            <a:r>
              <a:rPr lang="da-DK" dirty="0" err="1"/>
              <a:t>ipsum</a:t>
            </a:r>
            <a:r>
              <a:rPr lang="da-DK" dirty="0"/>
              <a:t>, or </a:t>
            </a:r>
            <a:r>
              <a:rPr lang="da-DK" dirty="0" err="1"/>
              <a:t>lipsum</a:t>
            </a:r>
            <a:r>
              <a:rPr lang="da-DK" dirty="0"/>
              <a:t> as it is </a:t>
            </a:r>
            <a:r>
              <a:rPr lang="da-DK" dirty="0" err="1"/>
              <a:t>sometimes</a:t>
            </a:r>
            <a:r>
              <a:rPr lang="da-DK" dirty="0"/>
              <a:t> </a:t>
            </a:r>
            <a:r>
              <a:rPr lang="da-DK" dirty="0" err="1"/>
              <a:t>known</a:t>
            </a:r>
            <a:r>
              <a:rPr lang="da-DK" dirty="0"/>
              <a:t>.</a:t>
            </a:r>
            <a:endParaRPr lang="en-GB" dirty="0"/>
          </a:p>
          <a:p>
            <a:pPr lvl="0"/>
            <a:endParaRPr lang="en-GB" dirty="0"/>
          </a:p>
        </p:txBody>
      </p:sp>
      <p:sp>
        <p:nvSpPr>
          <p:cNvPr id="15" name="Pladsholder til billede 12">
            <a:extLst>
              <a:ext uri="{FF2B5EF4-FFF2-40B4-BE49-F238E27FC236}">
                <a16:creationId xmlns:a16="http://schemas.microsoft.com/office/drawing/2014/main" id="{27E38C26-2CAD-78A8-D8BC-D473AE6219D2}"/>
              </a:ext>
            </a:extLst>
          </p:cNvPr>
          <p:cNvSpPr>
            <a:spLocks noGrp="1"/>
          </p:cNvSpPr>
          <p:nvPr>
            <p:ph type="pic" sz="quarter" idx="13"/>
          </p:nvPr>
        </p:nvSpPr>
        <p:spPr>
          <a:xfrm>
            <a:off x="0" y="908050"/>
            <a:ext cx="6507163" cy="3400425"/>
          </a:xfrm>
        </p:spPr>
        <p:txBody>
          <a:bodyPr/>
          <a:lstStyle>
            <a:lvl1pPr>
              <a:defRPr b="0" i="0">
                <a:latin typeface="Montserrat" pitchFamily="2" charset="77"/>
              </a:defRPr>
            </a:lvl1pPr>
          </a:lstStyle>
          <a:p>
            <a:endParaRPr lang="en-GB"/>
          </a:p>
        </p:txBody>
      </p:sp>
      <p:sp>
        <p:nvSpPr>
          <p:cNvPr id="17" name="Pladsholder til tekst 16">
            <a:extLst>
              <a:ext uri="{FF2B5EF4-FFF2-40B4-BE49-F238E27FC236}">
                <a16:creationId xmlns:a16="http://schemas.microsoft.com/office/drawing/2014/main" id="{58433953-BDD8-A207-CE81-7C9780912FB3}"/>
              </a:ext>
            </a:extLst>
          </p:cNvPr>
          <p:cNvSpPr>
            <a:spLocks noGrp="1"/>
          </p:cNvSpPr>
          <p:nvPr>
            <p:ph type="body" sz="quarter" idx="14" hasCustomPrompt="1"/>
          </p:nvPr>
        </p:nvSpPr>
        <p:spPr>
          <a:xfrm>
            <a:off x="7749671" y="1399380"/>
            <a:ext cx="3200400" cy="2417763"/>
          </a:xfrm>
        </p:spPr>
        <p:txBody>
          <a:bodyPr anchor="ctr" anchorCtr="0">
            <a:normAutofit/>
          </a:bodyPr>
          <a:lstStyle>
            <a:lvl1pPr marL="0" indent="0" algn="ctr">
              <a:lnSpc>
                <a:spcPct val="150000"/>
              </a:lnSpc>
              <a:buNone/>
              <a:defRPr sz="1800" b="0" i="1">
                <a:solidFill>
                  <a:schemeClr val="bg1"/>
                </a:solidFill>
                <a:latin typeface="IBM Plex Serif" panose="02060503050406000203" pitchFamily="18" charset="77"/>
              </a:defRPr>
            </a:lvl1pPr>
            <a:lvl2pPr marL="457200" indent="0" algn="ctr">
              <a:buNone/>
              <a:defRPr sz="1500">
                <a:solidFill>
                  <a:schemeClr val="bg1"/>
                </a:solidFill>
                <a:latin typeface="IBM Plex Serif" panose="02060503050406000203" pitchFamily="18" charset="77"/>
              </a:defRPr>
            </a:lvl2pPr>
            <a:lvl3pPr marL="914400" indent="0" algn="ctr">
              <a:buNone/>
              <a:defRPr sz="1500">
                <a:solidFill>
                  <a:schemeClr val="bg1"/>
                </a:solidFill>
                <a:latin typeface="IBM Plex Serif" panose="02060503050406000203" pitchFamily="18" charset="77"/>
              </a:defRPr>
            </a:lvl3pPr>
            <a:lvl4pPr marL="1371600" indent="0" algn="ctr">
              <a:buNone/>
              <a:defRPr sz="1500">
                <a:solidFill>
                  <a:schemeClr val="bg1"/>
                </a:solidFill>
                <a:latin typeface="IBM Plex Serif" panose="02060503050406000203" pitchFamily="18" charset="77"/>
              </a:defRPr>
            </a:lvl4pPr>
            <a:lvl5pPr marL="1828800" indent="0" algn="ctr">
              <a:buNone/>
              <a:defRPr sz="1500">
                <a:solidFill>
                  <a:schemeClr val="bg1"/>
                </a:solidFill>
                <a:latin typeface="IBM Plex Serif" panose="02060503050406000203" pitchFamily="18" charset="77"/>
              </a:defRPr>
            </a:lvl5pPr>
          </a:lstStyle>
          <a:p>
            <a:pPr lvl="0"/>
            <a:r>
              <a:rPr lang="da-DK" dirty="0"/>
              <a:t>”</a:t>
            </a:r>
            <a:r>
              <a:rPr lang="da-DK" dirty="0" err="1"/>
              <a:t>Lorem</a:t>
            </a:r>
            <a:r>
              <a:rPr lang="da-DK" dirty="0"/>
              <a:t> </a:t>
            </a:r>
            <a:r>
              <a:rPr lang="da-DK" dirty="0" err="1"/>
              <a:t>ipsum</a:t>
            </a:r>
            <a:r>
              <a:rPr lang="da-DK" dirty="0"/>
              <a:t>, or </a:t>
            </a:r>
            <a:r>
              <a:rPr lang="da-DK" dirty="0" err="1"/>
              <a:t>lipsum</a:t>
            </a:r>
            <a:r>
              <a:rPr lang="da-DK" dirty="0"/>
              <a:t> as it is </a:t>
            </a:r>
            <a:r>
              <a:rPr lang="da-DK" dirty="0" err="1"/>
              <a:t>sometimes</a:t>
            </a:r>
            <a:r>
              <a:rPr lang="da-DK" dirty="0"/>
              <a:t> </a:t>
            </a:r>
            <a:r>
              <a:rPr lang="da-DK" dirty="0" err="1"/>
              <a:t>known</a:t>
            </a:r>
            <a:r>
              <a:rPr lang="da-DK" dirty="0"/>
              <a:t>, is dummy </a:t>
            </a:r>
            <a:r>
              <a:rPr lang="da-DK" dirty="0" err="1"/>
              <a:t>text</a:t>
            </a:r>
            <a:r>
              <a:rPr lang="da-DK" dirty="0"/>
              <a:t> </a:t>
            </a:r>
            <a:r>
              <a:rPr lang="da-DK" dirty="0" err="1"/>
              <a:t>used</a:t>
            </a:r>
            <a:r>
              <a:rPr lang="da-DK" dirty="0"/>
              <a:t> in </a:t>
            </a:r>
            <a:r>
              <a:rPr lang="da-DK" dirty="0" err="1"/>
              <a:t>laying</a:t>
            </a:r>
            <a:r>
              <a:rPr lang="da-DK" dirty="0"/>
              <a:t> out print, </a:t>
            </a:r>
            <a:r>
              <a:rPr lang="da-DK" dirty="0" err="1"/>
              <a:t>graphic</a:t>
            </a:r>
            <a:r>
              <a:rPr lang="da-DK" dirty="0"/>
              <a:t> or web designs.”</a:t>
            </a:r>
            <a:endParaRPr lang="en-GB" dirty="0"/>
          </a:p>
        </p:txBody>
      </p:sp>
    </p:spTree>
    <p:extLst>
      <p:ext uri="{BB962C8B-B14F-4D97-AF65-F5344CB8AC3E}">
        <p14:creationId xmlns:p14="http://schemas.microsoft.com/office/powerpoint/2010/main" val="3777104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14" name="Pladsholder til tekst 13">
            <a:extLst>
              <a:ext uri="{FF2B5EF4-FFF2-40B4-BE49-F238E27FC236}">
                <a16:creationId xmlns:a16="http://schemas.microsoft.com/office/drawing/2014/main" id="{EA9E84EB-2509-48A9-C5AD-0E431F74B855}"/>
              </a:ext>
            </a:extLst>
          </p:cNvPr>
          <p:cNvSpPr>
            <a:spLocks noGrp="1"/>
          </p:cNvSpPr>
          <p:nvPr>
            <p:ph type="body" sz="quarter" idx="10" hasCustomPrompt="1"/>
          </p:nvPr>
        </p:nvSpPr>
        <p:spPr>
          <a:xfrm>
            <a:off x="606452" y="908050"/>
            <a:ext cx="6506424" cy="531451"/>
          </a:xfrm>
        </p:spPr>
        <p:txBody>
          <a:bodyPr>
            <a:noAutofit/>
          </a:bodyPr>
          <a:lstStyle>
            <a:lvl1pPr marL="0" indent="0">
              <a:buNone/>
              <a:defRPr sz="3500" b="1" i="0">
                <a:latin typeface="IBM Plex Serif" panose="02060503050406000203" pitchFamily="18" charset="77"/>
              </a:defRPr>
            </a:lvl1pPr>
            <a:lvl2pPr>
              <a:defRPr sz="3500" b="1" i="0">
                <a:latin typeface="IBM Plex Serif" panose="02060503050406000203" pitchFamily="18" charset="77"/>
              </a:defRPr>
            </a:lvl2pPr>
            <a:lvl3pPr>
              <a:defRPr sz="3500" b="1" i="0">
                <a:latin typeface="IBM Plex Serif" panose="02060503050406000203" pitchFamily="18" charset="77"/>
              </a:defRPr>
            </a:lvl3pPr>
            <a:lvl4pPr>
              <a:defRPr sz="3500" b="1" i="0">
                <a:latin typeface="IBM Plex Serif" panose="02060503050406000203" pitchFamily="18" charset="77"/>
              </a:defRPr>
            </a:lvl4pPr>
            <a:lvl5pPr>
              <a:defRPr sz="3500" b="1" i="0">
                <a:latin typeface="IBM Plex Serif" panose="02060503050406000203" pitchFamily="18" charset="77"/>
              </a:defRPr>
            </a:lvl5pPr>
          </a:lstStyle>
          <a:p>
            <a:pPr lvl="0"/>
            <a:r>
              <a:rPr lang="da-DK" dirty="0"/>
              <a:t>This </a:t>
            </a:r>
            <a:r>
              <a:rPr lang="da-DK" dirty="0" err="1"/>
              <a:t>map</a:t>
            </a:r>
            <a:r>
              <a:rPr lang="da-DK" dirty="0"/>
              <a:t> </a:t>
            </a:r>
            <a:r>
              <a:rPr lang="da-DK" dirty="0" err="1"/>
              <a:t>can</a:t>
            </a:r>
            <a:r>
              <a:rPr lang="da-DK" dirty="0"/>
              <a:t> </a:t>
            </a:r>
            <a:r>
              <a:rPr lang="da-DK" dirty="0" err="1"/>
              <a:t>be</a:t>
            </a:r>
            <a:r>
              <a:rPr lang="da-DK" dirty="0"/>
              <a:t> re-</a:t>
            </a:r>
            <a:r>
              <a:rPr lang="da-DK" dirty="0" err="1"/>
              <a:t>colored</a:t>
            </a:r>
            <a:endParaRPr lang="en-GB" dirty="0"/>
          </a:p>
        </p:txBody>
      </p:sp>
      <p:sp>
        <p:nvSpPr>
          <p:cNvPr id="4" name="Pladsholder til tekst 3">
            <a:extLst>
              <a:ext uri="{FF2B5EF4-FFF2-40B4-BE49-F238E27FC236}">
                <a16:creationId xmlns:a16="http://schemas.microsoft.com/office/drawing/2014/main" id="{A7D2FF0D-3840-ACB0-63E9-D3F94B777383}"/>
              </a:ext>
            </a:extLst>
          </p:cNvPr>
          <p:cNvSpPr>
            <a:spLocks noGrp="1"/>
          </p:cNvSpPr>
          <p:nvPr>
            <p:ph type="body" sz="quarter" idx="11" hasCustomPrompt="1"/>
          </p:nvPr>
        </p:nvSpPr>
        <p:spPr>
          <a:xfrm>
            <a:off x="606488" y="1573646"/>
            <a:ext cx="4881527" cy="953081"/>
          </a:xfrm>
        </p:spPr>
        <p:txBody>
          <a:bodyPr>
            <a:noAutofit/>
          </a:bodyPr>
          <a:lstStyle>
            <a:lvl1pPr marL="0" indent="0">
              <a:lnSpc>
                <a:spcPct val="130000"/>
              </a:lnSpc>
              <a:spcBef>
                <a:spcPts val="1000"/>
              </a:spcBef>
              <a:buNone/>
              <a:defRPr sz="1200" b="0" i="0">
                <a:latin typeface="Montserrat" pitchFamily="2" charset="77"/>
              </a:defRPr>
            </a:lvl1pPr>
            <a:lvl2pPr>
              <a:defRPr sz="1000">
                <a:latin typeface="Montserrat" pitchFamily="2" charset="77"/>
              </a:defRPr>
            </a:lvl2pPr>
            <a:lvl3pPr>
              <a:defRPr sz="1000">
                <a:latin typeface="Montserrat" pitchFamily="2" charset="77"/>
              </a:defRPr>
            </a:lvl3pPr>
            <a:lvl4pPr>
              <a:defRPr sz="1000">
                <a:latin typeface="Montserrat" pitchFamily="2" charset="77"/>
              </a:defRPr>
            </a:lvl4pPr>
            <a:lvl5pPr>
              <a:defRPr sz="1000">
                <a:latin typeface="Montserrat" pitchFamily="2" charset="77"/>
              </a:defRPr>
            </a:lvl5pPr>
          </a:lstStyle>
          <a:p>
            <a:pPr lvl="0"/>
            <a:r>
              <a:rPr lang="da-DK" dirty="0" err="1"/>
              <a:t>Lorem</a:t>
            </a:r>
            <a:r>
              <a:rPr lang="da-DK" dirty="0"/>
              <a:t> </a:t>
            </a:r>
            <a:r>
              <a:rPr lang="da-DK" dirty="0" err="1"/>
              <a:t>ipsum</a:t>
            </a:r>
            <a:r>
              <a:rPr lang="da-DK" dirty="0"/>
              <a:t>, or </a:t>
            </a:r>
            <a:r>
              <a:rPr lang="da-DK" dirty="0" err="1"/>
              <a:t>lipsum</a:t>
            </a:r>
            <a:r>
              <a:rPr lang="da-DK" dirty="0"/>
              <a:t> as it is </a:t>
            </a:r>
            <a:r>
              <a:rPr lang="da-DK" dirty="0" err="1"/>
              <a:t>sometimes</a:t>
            </a:r>
            <a:r>
              <a:rPr lang="da-DK" dirty="0"/>
              <a:t> </a:t>
            </a:r>
            <a:r>
              <a:rPr lang="da-DK" dirty="0" err="1"/>
              <a:t>known</a:t>
            </a:r>
            <a:r>
              <a:rPr lang="da-DK" dirty="0"/>
              <a:t>, is dummy </a:t>
            </a:r>
            <a:r>
              <a:rPr lang="da-DK" dirty="0" err="1"/>
              <a:t>text</a:t>
            </a:r>
            <a:r>
              <a:rPr lang="da-DK" dirty="0"/>
              <a:t> </a:t>
            </a:r>
            <a:r>
              <a:rPr lang="da-DK" dirty="0" err="1"/>
              <a:t>used</a:t>
            </a:r>
            <a:r>
              <a:rPr lang="da-DK" dirty="0"/>
              <a:t> in </a:t>
            </a:r>
            <a:r>
              <a:rPr lang="da-DK" dirty="0" err="1"/>
              <a:t>laying</a:t>
            </a:r>
            <a:r>
              <a:rPr lang="da-DK" dirty="0"/>
              <a:t> out print, </a:t>
            </a:r>
            <a:r>
              <a:rPr lang="da-DK" dirty="0" err="1"/>
              <a:t>graphic</a:t>
            </a:r>
            <a:r>
              <a:rPr lang="da-DK" dirty="0"/>
              <a:t> or web designs.</a:t>
            </a:r>
            <a:endParaRPr lang="en-GB" dirty="0"/>
          </a:p>
        </p:txBody>
      </p:sp>
    </p:spTree>
    <p:extLst>
      <p:ext uri="{BB962C8B-B14F-4D97-AF65-F5344CB8AC3E}">
        <p14:creationId xmlns:p14="http://schemas.microsoft.com/office/powerpoint/2010/main" val="166715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 Content righ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2A94E3C3-02E3-7A32-2B77-99251CD6F314}"/>
              </a:ext>
            </a:extLst>
          </p:cNvPr>
          <p:cNvSpPr>
            <a:spLocks noGrp="1"/>
          </p:cNvSpPr>
          <p:nvPr>
            <p:ph type="pic" sz="quarter" idx="15"/>
          </p:nvPr>
        </p:nvSpPr>
        <p:spPr>
          <a:xfrm>
            <a:off x="371474" y="908137"/>
            <a:ext cx="5724526" cy="5581563"/>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pic>
        <p:nvPicPr>
          <p:cNvPr id="2" name="Grafik 1">
            <a:extLst>
              <a:ext uri="{FF2B5EF4-FFF2-40B4-BE49-F238E27FC236}">
                <a16:creationId xmlns:a16="http://schemas.microsoft.com/office/drawing/2014/main" id="{60D2098D-8C95-E035-CE3F-DCEE08D408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5" name="Pladsholder til slidenummer 5">
            <a:extLst>
              <a:ext uri="{FF2B5EF4-FFF2-40B4-BE49-F238E27FC236}">
                <a16:creationId xmlns:a16="http://schemas.microsoft.com/office/drawing/2014/main" id="{36E3CDE9-58EE-2322-C204-A09149E58339}"/>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8" name="Pladsholder til tekst 9">
            <a:extLst>
              <a:ext uri="{FF2B5EF4-FFF2-40B4-BE49-F238E27FC236}">
                <a16:creationId xmlns:a16="http://schemas.microsoft.com/office/drawing/2014/main" id="{AD6F334D-B4AA-46F0-43AF-AAC012004615}"/>
              </a:ext>
            </a:extLst>
          </p:cNvPr>
          <p:cNvSpPr>
            <a:spLocks noGrp="1"/>
          </p:cNvSpPr>
          <p:nvPr>
            <p:ph type="body" sz="quarter" idx="16" hasCustomPrompt="1"/>
          </p:nvPr>
        </p:nvSpPr>
        <p:spPr>
          <a:xfrm>
            <a:off x="6622873" y="1924300"/>
            <a:ext cx="4826338" cy="416966"/>
          </a:xfrm>
        </p:spPr>
        <p:txBody>
          <a:bodyPr anchor="t" anchorCtr="0">
            <a:normAutofit/>
          </a:bodyPr>
          <a:lstStyle>
            <a:lvl1pPr marL="0" indent="0">
              <a:buNone/>
              <a:defRPr sz="2500" b="1" i="0">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Write a </a:t>
            </a:r>
            <a:r>
              <a:rPr lang="da-DK" dirty="0" err="1"/>
              <a:t>catchy</a:t>
            </a:r>
            <a:r>
              <a:rPr lang="da-DK" dirty="0"/>
              <a:t> </a:t>
            </a:r>
            <a:r>
              <a:rPr lang="da-DK" dirty="0" err="1"/>
              <a:t>headline</a:t>
            </a:r>
            <a:r>
              <a:rPr lang="da-DK" dirty="0"/>
              <a:t> </a:t>
            </a:r>
            <a:r>
              <a:rPr lang="da-DK" dirty="0" err="1"/>
              <a:t>here</a:t>
            </a:r>
            <a:endParaRPr lang="da-DK" dirty="0"/>
          </a:p>
        </p:txBody>
      </p:sp>
      <p:sp>
        <p:nvSpPr>
          <p:cNvPr id="9" name="Pladsholder til tekst 9">
            <a:extLst>
              <a:ext uri="{FF2B5EF4-FFF2-40B4-BE49-F238E27FC236}">
                <a16:creationId xmlns:a16="http://schemas.microsoft.com/office/drawing/2014/main" id="{7B4F44F9-CD63-40C4-A903-2CD9CCC03CA9}"/>
              </a:ext>
            </a:extLst>
          </p:cNvPr>
          <p:cNvSpPr>
            <a:spLocks noGrp="1"/>
          </p:cNvSpPr>
          <p:nvPr>
            <p:ph type="body" sz="quarter" idx="17" hasCustomPrompt="1"/>
          </p:nvPr>
        </p:nvSpPr>
        <p:spPr>
          <a:xfrm>
            <a:off x="6622873" y="2534758"/>
            <a:ext cx="4826338" cy="781197"/>
          </a:xfrm>
        </p:spPr>
        <p:txBody>
          <a:bodyPr anchor="t" anchorCtr="0">
            <a:normAutofit/>
          </a:bodyPr>
          <a:lstStyle>
            <a:lvl1pPr marL="0" indent="0">
              <a:lnSpc>
                <a:spcPct val="150000"/>
              </a:lnSpc>
              <a:buNone/>
              <a:defRPr sz="10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en-GB" sz="1000" b="1" dirty="0">
                <a:latin typeface="Montserrat" pitchFamily="2" charset="77"/>
                <a:ea typeface="Lato Light" panose="020F0502020204030203" pitchFamily="34" charset="0"/>
                <a:cs typeface="Lato Light" panose="020F0502020204030203" pitchFamily="34" charset="0"/>
              </a:rPr>
              <a:t>Bodega boys live-edge jean shorts, </a:t>
            </a:r>
            <a:r>
              <a:rPr lang="en-GB" sz="1000" b="1" dirty="0" err="1">
                <a:latin typeface="Montserrat" pitchFamily="2" charset="77"/>
                <a:ea typeface="Lato Light" panose="020F0502020204030203" pitchFamily="34" charset="0"/>
                <a:cs typeface="Lato Light" panose="020F0502020204030203" pitchFamily="34" charset="0"/>
              </a:rPr>
              <a:t>voluptate</a:t>
            </a:r>
            <a:r>
              <a:rPr lang="en-GB" sz="1000" b="1" dirty="0">
                <a:latin typeface="Montserrat" pitchFamily="2" charset="77"/>
                <a:ea typeface="Lato Light" panose="020F0502020204030203" pitchFamily="34" charset="0"/>
                <a:cs typeface="Lato Light" panose="020F0502020204030203" pitchFamily="34" charset="0"/>
              </a:rPr>
              <a:t> </a:t>
            </a:r>
            <a:r>
              <a:rPr lang="en-GB" sz="1000" b="1" dirty="0" err="1">
                <a:latin typeface="Montserrat" pitchFamily="2" charset="77"/>
                <a:ea typeface="Lato Light" panose="020F0502020204030203" pitchFamily="34" charset="0"/>
                <a:cs typeface="Lato Light" panose="020F0502020204030203" pitchFamily="34" charset="0"/>
              </a:rPr>
              <a:t>kickstarter</a:t>
            </a:r>
            <a:r>
              <a:rPr lang="en-GB" sz="1000" b="1" dirty="0">
                <a:latin typeface="Montserrat" pitchFamily="2" charset="77"/>
                <a:ea typeface="Lato Light" panose="020F0502020204030203" pitchFamily="34" charset="0"/>
                <a:cs typeface="Lato Light" panose="020F0502020204030203" pitchFamily="34" charset="0"/>
              </a:rPr>
              <a:t> </a:t>
            </a:r>
            <a:r>
              <a:rPr lang="en-GB" sz="1000" b="1" dirty="0" err="1">
                <a:latin typeface="Montserrat" pitchFamily="2" charset="77"/>
                <a:ea typeface="Lato Light" panose="020F0502020204030203" pitchFamily="34" charset="0"/>
                <a:cs typeface="Lato Light" panose="020F0502020204030203" pitchFamily="34" charset="0"/>
              </a:rPr>
              <a:t>deserunt</a:t>
            </a:r>
            <a:r>
              <a:rPr lang="en-GB" sz="1000" b="1" dirty="0">
                <a:latin typeface="Montserrat" pitchFamily="2" charset="77"/>
                <a:ea typeface="Lato Light" panose="020F0502020204030203" pitchFamily="34" charset="0"/>
                <a:cs typeface="Lato Light" panose="020F0502020204030203" pitchFamily="34" charset="0"/>
              </a:rPr>
              <a:t> brunch big mood </a:t>
            </a:r>
            <a:r>
              <a:rPr lang="en-GB" sz="1000" b="1" dirty="0" err="1">
                <a:latin typeface="Montserrat" pitchFamily="2" charset="77"/>
                <a:ea typeface="Lato Light" panose="020F0502020204030203" pitchFamily="34" charset="0"/>
                <a:cs typeface="Lato Light" panose="020F0502020204030203" pitchFamily="34" charset="0"/>
              </a:rPr>
              <a:t>quis</a:t>
            </a:r>
            <a:r>
              <a:rPr lang="en-GB" sz="1000" b="1" dirty="0">
                <a:latin typeface="Montserrat" pitchFamily="2" charset="77"/>
                <a:ea typeface="Lato Light" panose="020F0502020204030203" pitchFamily="34" charset="0"/>
                <a:cs typeface="Lato Light" panose="020F0502020204030203" pitchFamily="34" charset="0"/>
              </a:rPr>
              <a:t> messenger bag sartorial </a:t>
            </a:r>
            <a:r>
              <a:rPr lang="en-GB" sz="1000" b="1" dirty="0" err="1">
                <a:latin typeface="Montserrat" pitchFamily="2" charset="77"/>
                <a:ea typeface="Lato Light" panose="020F0502020204030203" pitchFamily="34" charset="0"/>
                <a:cs typeface="Lato Light" panose="020F0502020204030203" pitchFamily="34" charset="0"/>
              </a:rPr>
              <a:t>aute</a:t>
            </a:r>
            <a:r>
              <a:rPr lang="en-GB" sz="1000" b="1" dirty="0">
                <a:latin typeface="Montserrat" pitchFamily="2" charset="77"/>
                <a:ea typeface="Lato Light" panose="020F0502020204030203" pitchFamily="34" charset="0"/>
                <a:cs typeface="Lato Light" panose="020F0502020204030203" pitchFamily="34" charset="0"/>
              </a:rPr>
              <a:t> butcher letterpress.</a:t>
            </a:r>
            <a:endParaRPr lang="da-DK" dirty="0"/>
          </a:p>
        </p:txBody>
      </p:sp>
      <p:sp>
        <p:nvSpPr>
          <p:cNvPr id="13" name="Pladsholder til tekst 12">
            <a:extLst>
              <a:ext uri="{FF2B5EF4-FFF2-40B4-BE49-F238E27FC236}">
                <a16:creationId xmlns:a16="http://schemas.microsoft.com/office/drawing/2014/main" id="{06E54A16-CD6F-93F4-189E-88FF659F4226}"/>
              </a:ext>
            </a:extLst>
          </p:cNvPr>
          <p:cNvSpPr>
            <a:spLocks noGrp="1"/>
          </p:cNvSpPr>
          <p:nvPr>
            <p:ph type="body" sz="quarter" idx="18" hasCustomPrompt="1"/>
          </p:nvPr>
        </p:nvSpPr>
        <p:spPr>
          <a:xfrm>
            <a:off x="6622873" y="3427030"/>
            <a:ext cx="4811713" cy="1978983"/>
          </a:xfrm>
        </p:spPr>
        <p:txBody>
          <a:bodyPr>
            <a:normAutofit/>
          </a:bodyPr>
          <a:lstStyle>
            <a:lvl1pPr marL="0" indent="0">
              <a:buNone/>
              <a:defRPr sz="1100" b="0" i="0">
                <a:latin typeface="Montserrat" pitchFamily="2" charset="77"/>
              </a:defRPr>
            </a:lvl1pPr>
            <a:lvl2pPr marL="457200" indent="0">
              <a:buNone/>
              <a:defRPr sz="1100"/>
            </a:lvl2pPr>
            <a:lvl3pPr marL="914400" indent="0">
              <a:buNone/>
              <a:defRPr sz="1100"/>
            </a:lvl3pPr>
            <a:lvl4pPr marL="1371600" indent="0">
              <a:buNone/>
              <a:defRPr sz="1100"/>
            </a:lvl4pPr>
            <a:lvl5pPr marL="1828800" indent="0">
              <a:buNone/>
              <a:defRPr sz="1100"/>
            </a:lvl5pPr>
          </a:lstStyle>
          <a:p>
            <a:pPr>
              <a:lnSpc>
                <a:spcPct val="150000"/>
              </a:lnSpc>
            </a:pPr>
            <a:r>
              <a:rPr lang="en-GB" sz="1100" dirty="0">
                <a:latin typeface="Montserrat" pitchFamily="2" charset="77"/>
                <a:ea typeface="Lato Light" panose="020F0502020204030203" pitchFamily="34" charset="0"/>
                <a:cs typeface="Lato Light" panose="020F0502020204030203" pitchFamily="34" charset="0"/>
              </a:rPr>
              <a:t>Street art locavore vinyl mixtape. Man braid </a:t>
            </a:r>
            <a:r>
              <a:rPr lang="en-GB" sz="1100" dirty="0" err="1">
                <a:latin typeface="Montserrat" pitchFamily="2" charset="77"/>
                <a:ea typeface="Lato Light" panose="020F0502020204030203" pitchFamily="34" charset="0"/>
                <a:cs typeface="Lato Light" panose="020F0502020204030203" pitchFamily="34" charset="0"/>
              </a:rPr>
              <a:t>mollit</a:t>
            </a:r>
            <a:r>
              <a:rPr lang="en-GB" sz="1100" dirty="0">
                <a:latin typeface="Montserrat" pitchFamily="2" charset="77"/>
                <a:ea typeface="Lato Light" panose="020F0502020204030203" pitchFamily="34" charset="0"/>
                <a:cs typeface="Lato Light" panose="020F0502020204030203" pitchFamily="34" charset="0"/>
              </a:rPr>
              <a:t> culpa </a:t>
            </a:r>
            <a:r>
              <a:rPr lang="en-GB" sz="1100" dirty="0" err="1">
                <a:latin typeface="Montserrat" pitchFamily="2" charset="77"/>
                <a:ea typeface="Lato Light" panose="020F0502020204030203" pitchFamily="34" charset="0"/>
                <a:cs typeface="Lato Light" panose="020F0502020204030203" pitchFamily="34" charset="0"/>
              </a:rPr>
              <a:t>ut</a:t>
            </a:r>
            <a:r>
              <a:rPr lang="en-GB" sz="1100" dirty="0">
                <a:latin typeface="Montserrat" pitchFamily="2" charset="77"/>
                <a:ea typeface="Lato Light" panose="020F0502020204030203" pitchFamily="34" charset="0"/>
                <a:cs typeface="Lato Light" panose="020F0502020204030203" pitchFamily="34" charset="0"/>
              </a:rPr>
              <a:t> artisan </a:t>
            </a:r>
            <a:r>
              <a:rPr lang="en-GB" sz="1100" dirty="0" err="1">
                <a:latin typeface="Montserrat" pitchFamily="2" charset="77"/>
                <a:ea typeface="Lato Light" panose="020F0502020204030203" pitchFamily="34" charset="0"/>
                <a:cs typeface="Lato Light" panose="020F0502020204030203" pitchFamily="34" charset="0"/>
              </a:rPr>
              <a:t>snackwave</a:t>
            </a:r>
            <a:r>
              <a:rPr lang="en-GB" sz="1100" dirty="0">
                <a:latin typeface="Montserrat" pitchFamily="2" charset="77"/>
                <a:ea typeface="Lato Light" panose="020F0502020204030203" pitchFamily="34" charset="0"/>
                <a:cs typeface="Lato Light" panose="020F0502020204030203" pitchFamily="34" charset="0"/>
              </a:rPr>
              <a:t> cornhole selfies </a:t>
            </a:r>
            <a:r>
              <a:rPr lang="en-GB" sz="1100" dirty="0" err="1">
                <a:latin typeface="Montserrat" pitchFamily="2" charset="77"/>
                <a:ea typeface="Lato Light" panose="020F0502020204030203" pitchFamily="34" charset="0"/>
                <a:cs typeface="Lato Light" panose="020F0502020204030203" pitchFamily="34" charset="0"/>
              </a:rPr>
              <a:t>mukbang</a:t>
            </a:r>
            <a:r>
              <a:rPr lang="en-GB" sz="1100" dirty="0">
                <a:latin typeface="Montserrat" pitchFamily="2" charset="77"/>
                <a:ea typeface="Lato Light" panose="020F0502020204030203" pitchFamily="34" charset="0"/>
                <a:cs typeface="Lato Light" panose="020F0502020204030203" pitchFamily="34" charset="0"/>
              </a:rPr>
              <a:t> 3 wolf moon slow-carb bespoke bitters ugh. Green juice </a:t>
            </a:r>
            <a:r>
              <a:rPr lang="en-GB" sz="1100" dirty="0" err="1">
                <a:latin typeface="Montserrat" pitchFamily="2" charset="77"/>
                <a:ea typeface="Lato Light" panose="020F0502020204030203" pitchFamily="34" charset="0"/>
                <a:cs typeface="Lato Light" panose="020F0502020204030203" pitchFamily="34" charset="0"/>
              </a:rPr>
              <a:t>sed</a:t>
            </a:r>
            <a:r>
              <a:rPr lang="en-GB" sz="1100" dirty="0">
                <a:latin typeface="Montserrat" pitchFamily="2" charset="77"/>
                <a:ea typeface="Lato Light" panose="020F0502020204030203" pitchFamily="34" charset="0"/>
                <a:cs typeface="Lato Light" panose="020F0502020204030203" pitchFamily="34" charset="0"/>
              </a:rPr>
              <a:t> forage, fit gluten-free ennui tilde polaroid umami.</a:t>
            </a:r>
          </a:p>
          <a:p>
            <a:pPr>
              <a:lnSpc>
                <a:spcPct val="150000"/>
              </a:lnSpc>
            </a:pPr>
            <a:r>
              <a:rPr lang="en-GB" sz="1100" dirty="0" err="1">
                <a:latin typeface="Montserrat" pitchFamily="2" charset="77"/>
                <a:ea typeface="Lato Light" panose="020F0502020204030203" pitchFamily="34" charset="0"/>
                <a:cs typeface="Lato Light" panose="020F0502020204030203" pitchFamily="34" charset="0"/>
              </a:rPr>
              <a:t>Neutra</a:t>
            </a:r>
            <a:r>
              <a:rPr lang="en-GB" sz="1100" dirty="0">
                <a:latin typeface="Montserrat" pitchFamily="2" charset="77"/>
                <a:ea typeface="Lato Light" panose="020F0502020204030203" pitchFamily="34" charset="0"/>
                <a:cs typeface="Lato Light" panose="020F0502020204030203" pitchFamily="34" charset="0"/>
              </a:rPr>
              <a:t> chartreuse fanny pack slow-carb </a:t>
            </a:r>
            <a:r>
              <a:rPr lang="en-GB" sz="1100" dirty="0" err="1">
                <a:latin typeface="Montserrat" pitchFamily="2" charset="77"/>
                <a:ea typeface="Lato Light" panose="020F0502020204030203" pitchFamily="34" charset="0"/>
                <a:cs typeface="Lato Light" panose="020F0502020204030203" pitchFamily="34" charset="0"/>
              </a:rPr>
              <a:t>knausgaard</a:t>
            </a:r>
            <a:r>
              <a:rPr lang="en-GB" sz="1100" dirty="0">
                <a:latin typeface="Montserrat" pitchFamily="2" charset="77"/>
                <a:ea typeface="Lato Light" panose="020F0502020204030203" pitchFamily="34" charset="0"/>
                <a:cs typeface="Lato Light" panose="020F0502020204030203" pitchFamily="34" charset="0"/>
              </a:rPr>
              <a:t> tote bag meditation yuccie pug polaroid poutine </a:t>
            </a:r>
            <a:r>
              <a:rPr lang="en-GB" sz="1100" dirty="0" err="1">
                <a:latin typeface="Montserrat" pitchFamily="2" charset="77"/>
                <a:ea typeface="Lato Light" panose="020F0502020204030203" pitchFamily="34" charset="0"/>
                <a:cs typeface="Lato Light" panose="020F0502020204030203" pitchFamily="34" charset="0"/>
              </a:rPr>
              <a:t>mustache</a:t>
            </a:r>
            <a:r>
              <a:rPr lang="en-GB" sz="1100" dirty="0">
                <a:latin typeface="Montserrat" pitchFamily="2" charset="77"/>
                <a:ea typeface="Lato Light" panose="020F0502020204030203" pitchFamily="34" charset="0"/>
                <a:cs typeface="Lato Light" panose="020F0502020204030203" pitchFamily="34" charset="0"/>
              </a:rPr>
              <a:t> disrupt activated charcoal nisi.</a:t>
            </a:r>
          </a:p>
        </p:txBody>
      </p:sp>
    </p:spTree>
    <p:extLst>
      <p:ext uri="{BB962C8B-B14F-4D97-AF65-F5344CB8AC3E}">
        <p14:creationId xmlns:p14="http://schemas.microsoft.com/office/powerpoint/2010/main" val="574815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mage right - Content lef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0D2098D-8C95-E035-CE3F-DCEE08D408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4" name="Pladsholder til slidenummer 5">
            <a:extLst>
              <a:ext uri="{FF2B5EF4-FFF2-40B4-BE49-F238E27FC236}">
                <a16:creationId xmlns:a16="http://schemas.microsoft.com/office/drawing/2014/main" id="{10142A49-7671-7EF1-41D1-CEC7EB9B945D}"/>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5" name="Picture Placeholder 8">
            <a:extLst>
              <a:ext uri="{FF2B5EF4-FFF2-40B4-BE49-F238E27FC236}">
                <a16:creationId xmlns:a16="http://schemas.microsoft.com/office/drawing/2014/main" id="{C93238A0-60D3-B422-F97F-0D46459B7E51}"/>
              </a:ext>
            </a:extLst>
          </p:cNvPr>
          <p:cNvSpPr>
            <a:spLocks noGrp="1"/>
          </p:cNvSpPr>
          <p:nvPr>
            <p:ph type="pic" sz="quarter" idx="15"/>
          </p:nvPr>
        </p:nvSpPr>
        <p:spPr>
          <a:xfrm>
            <a:off x="6096000" y="908137"/>
            <a:ext cx="5724524" cy="5581563"/>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6" name="Pladsholder til tekst 9">
            <a:extLst>
              <a:ext uri="{FF2B5EF4-FFF2-40B4-BE49-F238E27FC236}">
                <a16:creationId xmlns:a16="http://schemas.microsoft.com/office/drawing/2014/main" id="{DE031C6D-CE45-EBC5-0A39-9C622D456014}"/>
              </a:ext>
            </a:extLst>
          </p:cNvPr>
          <p:cNvSpPr>
            <a:spLocks noGrp="1"/>
          </p:cNvSpPr>
          <p:nvPr>
            <p:ph type="body" sz="quarter" idx="16" hasCustomPrompt="1"/>
          </p:nvPr>
        </p:nvSpPr>
        <p:spPr>
          <a:xfrm>
            <a:off x="724491" y="1924300"/>
            <a:ext cx="4826338" cy="416966"/>
          </a:xfrm>
        </p:spPr>
        <p:txBody>
          <a:bodyPr anchor="t" anchorCtr="0">
            <a:normAutofit/>
          </a:bodyPr>
          <a:lstStyle>
            <a:lvl1pPr marL="0" indent="0">
              <a:buNone/>
              <a:defRPr sz="2500" b="1" i="0">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Write a </a:t>
            </a:r>
            <a:r>
              <a:rPr lang="da-DK" dirty="0" err="1"/>
              <a:t>catchy</a:t>
            </a:r>
            <a:r>
              <a:rPr lang="da-DK" dirty="0"/>
              <a:t> </a:t>
            </a:r>
            <a:r>
              <a:rPr lang="da-DK" dirty="0" err="1"/>
              <a:t>headline</a:t>
            </a:r>
            <a:r>
              <a:rPr lang="da-DK" dirty="0"/>
              <a:t> </a:t>
            </a:r>
            <a:r>
              <a:rPr lang="da-DK" dirty="0" err="1"/>
              <a:t>here</a:t>
            </a:r>
            <a:endParaRPr lang="da-DK" dirty="0"/>
          </a:p>
        </p:txBody>
      </p:sp>
      <p:sp>
        <p:nvSpPr>
          <p:cNvPr id="7" name="Pladsholder til tekst 9">
            <a:extLst>
              <a:ext uri="{FF2B5EF4-FFF2-40B4-BE49-F238E27FC236}">
                <a16:creationId xmlns:a16="http://schemas.microsoft.com/office/drawing/2014/main" id="{CCB266BE-12A8-1F42-7D22-C321D0B39C47}"/>
              </a:ext>
            </a:extLst>
          </p:cNvPr>
          <p:cNvSpPr>
            <a:spLocks noGrp="1"/>
          </p:cNvSpPr>
          <p:nvPr>
            <p:ph type="body" sz="quarter" idx="17" hasCustomPrompt="1"/>
          </p:nvPr>
        </p:nvSpPr>
        <p:spPr>
          <a:xfrm>
            <a:off x="724491" y="2534758"/>
            <a:ext cx="4826338" cy="781197"/>
          </a:xfrm>
        </p:spPr>
        <p:txBody>
          <a:bodyPr anchor="t" anchorCtr="0">
            <a:normAutofit/>
          </a:bodyPr>
          <a:lstStyle>
            <a:lvl1pPr marL="0" indent="0">
              <a:lnSpc>
                <a:spcPct val="150000"/>
              </a:lnSpc>
              <a:buNone/>
              <a:defRPr sz="10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en-GB" sz="1000" b="1" dirty="0">
                <a:latin typeface="Montserrat" pitchFamily="2" charset="77"/>
                <a:ea typeface="Lato Light" panose="020F0502020204030203" pitchFamily="34" charset="0"/>
                <a:cs typeface="Lato Light" panose="020F0502020204030203" pitchFamily="34" charset="0"/>
              </a:rPr>
              <a:t>Bodega boys live-edge jean shorts, </a:t>
            </a:r>
            <a:r>
              <a:rPr lang="en-GB" sz="1000" b="1" dirty="0" err="1">
                <a:latin typeface="Montserrat" pitchFamily="2" charset="77"/>
                <a:ea typeface="Lato Light" panose="020F0502020204030203" pitchFamily="34" charset="0"/>
                <a:cs typeface="Lato Light" panose="020F0502020204030203" pitchFamily="34" charset="0"/>
              </a:rPr>
              <a:t>voluptate</a:t>
            </a:r>
            <a:r>
              <a:rPr lang="en-GB" sz="1000" b="1" dirty="0">
                <a:latin typeface="Montserrat" pitchFamily="2" charset="77"/>
                <a:ea typeface="Lato Light" panose="020F0502020204030203" pitchFamily="34" charset="0"/>
                <a:cs typeface="Lato Light" panose="020F0502020204030203" pitchFamily="34" charset="0"/>
              </a:rPr>
              <a:t> </a:t>
            </a:r>
            <a:r>
              <a:rPr lang="en-GB" sz="1000" b="1" dirty="0" err="1">
                <a:latin typeface="Montserrat" pitchFamily="2" charset="77"/>
                <a:ea typeface="Lato Light" panose="020F0502020204030203" pitchFamily="34" charset="0"/>
                <a:cs typeface="Lato Light" panose="020F0502020204030203" pitchFamily="34" charset="0"/>
              </a:rPr>
              <a:t>kickstarter</a:t>
            </a:r>
            <a:r>
              <a:rPr lang="en-GB" sz="1000" b="1" dirty="0">
                <a:latin typeface="Montserrat" pitchFamily="2" charset="77"/>
                <a:ea typeface="Lato Light" panose="020F0502020204030203" pitchFamily="34" charset="0"/>
                <a:cs typeface="Lato Light" panose="020F0502020204030203" pitchFamily="34" charset="0"/>
              </a:rPr>
              <a:t> </a:t>
            </a:r>
            <a:r>
              <a:rPr lang="en-GB" sz="1000" b="1" dirty="0" err="1">
                <a:latin typeface="Montserrat" pitchFamily="2" charset="77"/>
                <a:ea typeface="Lato Light" panose="020F0502020204030203" pitchFamily="34" charset="0"/>
                <a:cs typeface="Lato Light" panose="020F0502020204030203" pitchFamily="34" charset="0"/>
              </a:rPr>
              <a:t>deserunt</a:t>
            </a:r>
            <a:r>
              <a:rPr lang="en-GB" sz="1000" b="1" dirty="0">
                <a:latin typeface="Montserrat" pitchFamily="2" charset="77"/>
                <a:ea typeface="Lato Light" panose="020F0502020204030203" pitchFamily="34" charset="0"/>
                <a:cs typeface="Lato Light" panose="020F0502020204030203" pitchFamily="34" charset="0"/>
              </a:rPr>
              <a:t> brunch big mood </a:t>
            </a:r>
            <a:r>
              <a:rPr lang="en-GB" sz="1000" b="1" dirty="0" err="1">
                <a:latin typeface="Montserrat" pitchFamily="2" charset="77"/>
                <a:ea typeface="Lato Light" panose="020F0502020204030203" pitchFamily="34" charset="0"/>
                <a:cs typeface="Lato Light" panose="020F0502020204030203" pitchFamily="34" charset="0"/>
              </a:rPr>
              <a:t>quis</a:t>
            </a:r>
            <a:r>
              <a:rPr lang="en-GB" sz="1000" b="1" dirty="0">
                <a:latin typeface="Montserrat" pitchFamily="2" charset="77"/>
                <a:ea typeface="Lato Light" panose="020F0502020204030203" pitchFamily="34" charset="0"/>
                <a:cs typeface="Lato Light" panose="020F0502020204030203" pitchFamily="34" charset="0"/>
              </a:rPr>
              <a:t> messenger bag sartorial </a:t>
            </a:r>
            <a:r>
              <a:rPr lang="en-GB" sz="1000" b="1" dirty="0" err="1">
                <a:latin typeface="Montserrat" pitchFamily="2" charset="77"/>
                <a:ea typeface="Lato Light" panose="020F0502020204030203" pitchFamily="34" charset="0"/>
                <a:cs typeface="Lato Light" panose="020F0502020204030203" pitchFamily="34" charset="0"/>
              </a:rPr>
              <a:t>aute</a:t>
            </a:r>
            <a:r>
              <a:rPr lang="en-GB" sz="1000" b="1" dirty="0">
                <a:latin typeface="Montserrat" pitchFamily="2" charset="77"/>
                <a:ea typeface="Lato Light" panose="020F0502020204030203" pitchFamily="34" charset="0"/>
                <a:cs typeface="Lato Light" panose="020F0502020204030203" pitchFamily="34" charset="0"/>
              </a:rPr>
              <a:t> butcher letterpress.</a:t>
            </a:r>
            <a:endParaRPr lang="da-DK" dirty="0"/>
          </a:p>
        </p:txBody>
      </p:sp>
      <p:sp>
        <p:nvSpPr>
          <p:cNvPr id="8" name="Pladsholder til tekst 12">
            <a:extLst>
              <a:ext uri="{FF2B5EF4-FFF2-40B4-BE49-F238E27FC236}">
                <a16:creationId xmlns:a16="http://schemas.microsoft.com/office/drawing/2014/main" id="{A2F57BA6-E4B1-2E6D-25B7-5CDB52690EEB}"/>
              </a:ext>
            </a:extLst>
          </p:cNvPr>
          <p:cNvSpPr>
            <a:spLocks noGrp="1"/>
          </p:cNvSpPr>
          <p:nvPr>
            <p:ph type="body" sz="quarter" idx="18" hasCustomPrompt="1"/>
          </p:nvPr>
        </p:nvSpPr>
        <p:spPr>
          <a:xfrm>
            <a:off x="744276" y="3427030"/>
            <a:ext cx="4811713" cy="1978983"/>
          </a:xfrm>
        </p:spPr>
        <p:txBody>
          <a:bodyPr>
            <a:normAutofit/>
          </a:bodyPr>
          <a:lstStyle>
            <a:lvl1pPr marL="0" indent="0">
              <a:buNone/>
              <a:defRPr sz="1100" b="0" i="0">
                <a:latin typeface="Montserrat" pitchFamily="2" charset="77"/>
              </a:defRPr>
            </a:lvl1pPr>
            <a:lvl2pPr marL="457200" indent="0">
              <a:buNone/>
              <a:defRPr sz="1100"/>
            </a:lvl2pPr>
            <a:lvl3pPr marL="914400" indent="0">
              <a:buNone/>
              <a:defRPr sz="1100"/>
            </a:lvl3pPr>
            <a:lvl4pPr marL="1371600" indent="0">
              <a:buNone/>
              <a:defRPr sz="1100"/>
            </a:lvl4pPr>
            <a:lvl5pPr marL="1828800" indent="0">
              <a:buNone/>
              <a:defRPr sz="1100"/>
            </a:lvl5pPr>
          </a:lstStyle>
          <a:p>
            <a:pPr>
              <a:lnSpc>
                <a:spcPct val="150000"/>
              </a:lnSpc>
            </a:pPr>
            <a:r>
              <a:rPr lang="en-GB" sz="1100" dirty="0">
                <a:latin typeface="Montserrat" pitchFamily="2" charset="77"/>
                <a:ea typeface="Lato Light" panose="020F0502020204030203" pitchFamily="34" charset="0"/>
                <a:cs typeface="Lato Light" panose="020F0502020204030203" pitchFamily="34" charset="0"/>
              </a:rPr>
              <a:t>Street art locavore vinyl mixtape. Man braid </a:t>
            </a:r>
            <a:r>
              <a:rPr lang="en-GB" sz="1100" dirty="0" err="1">
                <a:latin typeface="Montserrat" pitchFamily="2" charset="77"/>
                <a:ea typeface="Lato Light" panose="020F0502020204030203" pitchFamily="34" charset="0"/>
                <a:cs typeface="Lato Light" panose="020F0502020204030203" pitchFamily="34" charset="0"/>
              </a:rPr>
              <a:t>mollit</a:t>
            </a:r>
            <a:r>
              <a:rPr lang="en-GB" sz="1100" dirty="0">
                <a:latin typeface="Montserrat" pitchFamily="2" charset="77"/>
                <a:ea typeface="Lato Light" panose="020F0502020204030203" pitchFamily="34" charset="0"/>
                <a:cs typeface="Lato Light" panose="020F0502020204030203" pitchFamily="34" charset="0"/>
              </a:rPr>
              <a:t> culpa </a:t>
            </a:r>
            <a:r>
              <a:rPr lang="en-GB" sz="1100" dirty="0" err="1">
                <a:latin typeface="Montserrat" pitchFamily="2" charset="77"/>
                <a:ea typeface="Lato Light" panose="020F0502020204030203" pitchFamily="34" charset="0"/>
                <a:cs typeface="Lato Light" panose="020F0502020204030203" pitchFamily="34" charset="0"/>
              </a:rPr>
              <a:t>ut</a:t>
            </a:r>
            <a:r>
              <a:rPr lang="en-GB" sz="1100" dirty="0">
                <a:latin typeface="Montserrat" pitchFamily="2" charset="77"/>
                <a:ea typeface="Lato Light" panose="020F0502020204030203" pitchFamily="34" charset="0"/>
                <a:cs typeface="Lato Light" panose="020F0502020204030203" pitchFamily="34" charset="0"/>
              </a:rPr>
              <a:t> artisan </a:t>
            </a:r>
            <a:r>
              <a:rPr lang="en-GB" sz="1100" dirty="0" err="1">
                <a:latin typeface="Montserrat" pitchFamily="2" charset="77"/>
                <a:ea typeface="Lato Light" panose="020F0502020204030203" pitchFamily="34" charset="0"/>
                <a:cs typeface="Lato Light" panose="020F0502020204030203" pitchFamily="34" charset="0"/>
              </a:rPr>
              <a:t>snackwave</a:t>
            </a:r>
            <a:r>
              <a:rPr lang="en-GB" sz="1100" dirty="0">
                <a:latin typeface="Montserrat" pitchFamily="2" charset="77"/>
                <a:ea typeface="Lato Light" panose="020F0502020204030203" pitchFamily="34" charset="0"/>
                <a:cs typeface="Lato Light" panose="020F0502020204030203" pitchFamily="34" charset="0"/>
              </a:rPr>
              <a:t> cornhole selfies </a:t>
            </a:r>
            <a:r>
              <a:rPr lang="en-GB" sz="1100" dirty="0" err="1">
                <a:latin typeface="Montserrat" pitchFamily="2" charset="77"/>
                <a:ea typeface="Lato Light" panose="020F0502020204030203" pitchFamily="34" charset="0"/>
                <a:cs typeface="Lato Light" panose="020F0502020204030203" pitchFamily="34" charset="0"/>
              </a:rPr>
              <a:t>mukbang</a:t>
            </a:r>
            <a:r>
              <a:rPr lang="en-GB" sz="1100" dirty="0">
                <a:latin typeface="Montserrat" pitchFamily="2" charset="77"/>
                <a:ea typeface="Lato Light" panose="020F0502020204030203" pitchFamily="34" charset="0"/>
                <a:cs typeface="Lato Light" panose="020F0502020204030203" pitchFamily="34" charset="0"/>
              </a:rPr>
              <a:t> 3 wolf moon slow-carb bespoke bitters ugh. Green juice </a:t>
            </a:r>
            <a:r>
              <a:rPr lang="en-GB" sz="1100" dirty="0" err="1">
                <a:latin typeface="Montserrat" pitchFamily="2" charset="77"/>
                <a:ea typeface="Lato Light" panose="020F0502020204030203" pitchFamily="34" charset="0"/>
                <a:cs typeface="Lato Light" panose="020F0502020204030203" pitchFamily="34" charset="0"/>
              </a:rPr>
              <a:t>sed</a:t>
            </a:r>
            <a:r>
              <a:rPr lang="en-GB" sz="1100" dirty="0">
                <a:latin typeface="Montserrat" pitchFamily="2" charset="77"/>
                <a:ea typeface="Lato Light" panose="020F0502020204030203" pitchFamily="34" charset="0"/>
                <a:cs typeface="Lato Light" panose="020F0502020204030203" pitchFamily="34" charset="0"/>
              </a:rPr>
              <a:t> forage, fit gluten-free ennui tilde polaroid umami.</a:t>
            </a:r>
          </a:p>
          <a:p>
            <a:pPr>
              <a:lnSpc>
                <a:spcPct val="150000"/>
              </a:lnSpc>
            </a:pPr>
            <a:r>
              <a:rPr lang="en-GB" sz="1100" dirty="0" err="1">
                <a:latin typeface="Montserrat" pitchFamily="2" charset="77"/>
                <a:ea typeface="Lato Light" panose="020F0502020204030203" pitchFamily="34" charset="0"/>
                <a:cs typeface="Lato Light" panose="020F0502020204030203" pitchFamily="34" charset="0"/>
              </a:rPr>
              <a:t>Neutra</a:t>
            </a:r>
            <a:r>
              <a:rPr lang="en-GB" sz="1100" dirty="0">
                <a:latin typeface="Montserrat" pitchFamily="2" charset="77"/>
                <a:ea typeface="Lato Light" panose="020F0502020204030203" pitchFamily="34" charset="0"/>
                <a:cs typeface="Lato Light" panose="020F0502020204030203" pitchFamily="34" charset="0"/>
              </a:rPr>
              <a:t> chartreuse fanny pack slow-carb </a:t>
            </a:r>
            <a:r>
              <a:rPr lang="en-GB" sz="1100" dirty="0" err="1">
                <a:latin typeface="Montserrat" pitchFamily="2" charset="77"/>
                <a:ea typeface="Lato Light" panose="020F0502020204030203" pitchFamily="34" charset="0"/>
                <a:cs typeface="Lato Light" panose="020F0502020204030203" pitchFamily="34" charset="0"/>
              </a:rPr>
              <a:t>knausgaard</a:t>
            </a:r>
            <a:r>
              <a:rPr lang="en-GB" sz="1100" dirty="0">
                <a:latin typeface="Montserrat" pitchFamily="2" charset="77"/>
                <a:ea typeface="Lato Light" panose="020F0502020204030203" pitchFamily="34" charset="0"/>
                <a:cs typeface="Lato Light" panose="020F0502020204030203" pitchFamily="34" charset="0"/>
              </a:rPr>
              <a:t> tote bag meditation yuccie pug polaroid poutine </a:t>
            </a:r>
            <a:r>
              <a:rPr lang="en-GB" sz="1100" dirty="0" err="1">
                <a:latin typeface="Montserrat" pitchFamily="2" charset="77"/>
                <a:ea typeface="Lato Light" panose="020F0502020204030203" pitchFamily="34" charset="0"/>
                <a:cs typeface="Lato Light" panose="020F0502020204030203" pitchFamily="34" charset="0"/>
              </a:rPr>
              <a:t>mustache</a:t>
            </a:r>
            <a:r>
              <a:rPr lang="en-GB" sz="1100" dirty="0">
                <a:latin typeface="Montserrat" pitchFamily="2" charset="77"/>
                <a:ea typeface="Lato Light" panose="020F0502020204030203" pitchFamily="34" charset="0"/>
                <a:cs typeface="Lato Light" panose="020F0502020204030203" pitchFamily="34" charset="0"/>
              </a:rPr>
              <a:t> disrupt activated charcoal nisi.</a:t>
            </a:r>
          </a:p>
        </p:txBody>
      </p:sp>
    </p:spTree>
    <p:extLst>
      <p:ext uri="{BB962C8B-B14F-4D97-AF65-F5344CB8AC3E}">
        <p14:creationId xmlns:p14="http://schemas.microsoft.com/office/powerpoint/2010/main" val="2452398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A706536-C458-7146-9DB9-F261924417F9}"/>
              </a:ext>
            </a:extLst>
          </p:cNvPr>
          <p:cNvSpPr>
            <a:spLocks noGrp="1"/>
          </p:cNvSpPr>
          <p:nvPr>
            <p:ph type="pic" sz="quarter" idx="14"/>
          </p:nvPr>
        </p:nvSpPr>
        <p:spPr>
          <a:xfrm>
            <a:off x="700429" y="0"/>
            <a:ext cx="5617350" cy="5088805"/>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5" name="Picture Placeholder 8">
            <a:extLst>
              <a:ext uri="{FF2B5EF4-FFF2-40B4-BE49-F238E27FC236}">
                <a16:creationId xmlns:a16="http://schemas.microsoft.com/office/drawing/2014/main" id="{206E8AA6-CBFC-3C46-8B7F-CA3BA84E4FD3}"/>
              </a:ext>
            </a:extLst>
          </p:cNvPr>
          <p:cNvSpPr>
            <a:spLocks noGrp="1"/>
          </p:cNvSpPr>
          <p:nvPr>
            <p:ph type="pic" sz="quarter" idx="15"/>
          </p:nvPr>
        </p:nvSpPr>
        <p:spPr>
          <a:xfrm>
            <a:off x="7164667" y="3801195"/>
            <a:ext cx="4210470" cy="3056806"/>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4" name="Pladsholder til slidenummer 5">
            <a:extLst>
              <a:ext uri="{FF2B5EF4-FFF2-40B4-BE49-F238E27FC236}">
                <a16:creationId xmlns:a16="http://schemas.microsoft.com/office/drawing/2014/main" id="{8C3C4BF8-3504-B2D8-ED32-8541E1F054E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6" name="Pladsholder til tekst 9">
            <a:extLst>
              <a:ext uri="{FF2B5EF4-FFF2-40B4-BE49-F238E27FC236}">
                <a16:creationId xmlns:a16="http://schemas.microsoft.com/office/drawing/2014/main" id="{75A02D8E-8D2B-3678-D35A-5B6BE99C89D8}"/>
              </a:ext>
            </a:extLst>
          </p:cNvPr>
          <p:cNvSpPr>
            <a:spLocks noGrp="1"/>
          </p:cNvSpPr>
          <p:nvPr>
            <p:ph type="body" sz="quarter" idx="16" hasCustomPrompt="1"/>
          </p:nvPr>
        </p:nvSpPr>
        <p:spPr>
          <a:xfrm>
            <a:off x="7138650" y="978386"/>
            <a:ext cx="4681875" cy="2294358"/>
          </a:xfrm>
        </p:spPr>
        <p:txBody>
          <a:bodyPr anchor="t" anchorCtr="0">
            <a:normAutofit/>
          </a:bodyPr>
          <a:lstStyle>
            <a:lvl1pPr marL="0" indent="0">
              <a:buNone/>
              <a:defRPr sz="4500" b="0" i="1">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endParaRPr lang="da-DK" dirty="0"/>
          </a:p>
          <a:p>
            <a:pPr lvl="0"/>
            <a:r>
              <a:rPr lang="da-DK" dirty="0" err="1"/>
              <a:t>text</a:t>
            </a:r>
            <a:r>
              <a:rPr lang="da-DK" dirty="0"/>
              <a:t> </a:t>
            </a:r>
            <a:r>
              <a:rPr lang="da-DK" dirty="0" err="1"/>
              <a:t>here</a:t>
            </a:r>
            <a:r>
              <a:rPr lang="da-DK" dirty="0"/>
              <a:t>…</a:t>
            </a:r>
          </a:p>
        </p:txBody>
      </p:sp>
      <p:sp>
        <p:nvSpPr>
          <p:cNvPr id="7" name="Pladsholder til tekst 9">
            <a:extLst>
              <a:ext uri="{FF2B5EF4-FFF2-40B4-BE49-F238E27FC236}">
                <a16:creationId xmlns:a16="http://schemas.microsoft.com/office/drawing/2014/main" id="{8B648EF8-1288-515E-8F68-6A868146FA98}"/>
              </a:ext>
            </a:extLst>
          </p:cNvPr>
          <p:cNvSpPr>
            <a:spLocks noGrp="1"/>
          </p:cNvSpPr>
          <p:nvPr>
            <p:ph type="body" sz="quarter" idx="17" hasCustomPrompt="1"/>
          </p:nvPr>
        </p:nvSpPr>
        <p:spPr>
          <a:xfrm>
            <a:off x="7138650" y="685976"/>
            <a:ext cx="4705972" cy="297541"/>
          </a:xfrm>
        </p:spPr>
        <p:txBody>
          <a:bodyPr anchor="t" anchorCtr="0">
            <a:normAutofit/>
          </a:bodyPr>
          <a:lstStyle>
            <a:lvl1pPr marL="0" indent="0">
              <a:buNone/>
              <a:defRPr sz="12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r>
              <a:rPr lang="da-DK" dirty="0"/>
              <a:t> </a:t>
            </a:r>
            <a:r>
              <a:rPr lang="da-DK" dirty="0" err="1"/>
              <a:t>text</a:t>
            </a:r>
            <a:r>
              <a:rPr lang="da-DK" dirty="0"/>
              <a:t> </a:t>
            </a:r>
            <a:r>
              <a:rPr lang="da-DK" dirty="0" err="1"/>
              <a:t>here</a:t>
            </a:r>
            <a:r>
              <a:rPr lang="da-DK" dirty="0"/>
              <a:t>…</a:t>
            </a:r>
          </a:p>
        </p:txBody>
      </p:sp>
      <p:sp>
        <p:nvSpPr>
          <p:cNvPr id="8" name="Pladsholder til tekst 9">
            <a:extLst>
              <a:ext uri="{FF2B5EF4-FFF2-40B4-BE49-F238E27FC236}">
                <a16:creationId xmlns:a16="http://schemas.microsoft.com/office/drawing/2014/main" id="{0842E3A7-5111-5C60-8A89-6EB804DC4FD1}"/>
              </a:ext>
            </a:extLst>
          </p:cNvPr>
          <p:cNvSpPr>
            <a:spLocks noGrp="1"/>
          </p:cNvSpPr>
          <p:nvPr>
            <p:ph type="body" sz="quarter" idx="18" hasCustomPrompt="1"/>
          </p:nvPr>
        </p:nvSpPr>
        <p:spPr>
          <a:xfrm>
            <a:off x="677560" y="5187637"/>
            <a:ext cx="4987702" cy="297541"/>
          </a:xfrm>
        </p:spPr>
        <p:txBody>
          <a:bodyPr anchor="t" anchorCtr="0">
            <a:normAutofit/>
          </a:bodyPr>
          <a:lstStyle>
            <a:lvl1pPr marL="0" indent="0">
              <a:buNone/>
              <a:defRPr sz="1200" b="0" i="0">
                <a:solidFill>
                  <a:schemeClr val="tx1"/>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Insert</a:t>
            </a:r>
            <a:r>
              <a:rPr lang="da-DK" dirty="0"/>
              <a:t> </a:t>
            </a:r>
            <a:r>
              <a:rPr lang="da-DK" dirty="0" err="1"/>
              <a:t>presentation</a:t>
            </a:r>
            <a:r>
              <a:rPr lang="da-DK" dirty="0"/>
              <a:t> </a:t>
            </a:r>
            <a:r>
              <a:rPr lang="da-DK" dirty="0" err="1"/>
              <a:t>text</a:t>
            </a:r>
            <a:r>
              <a:rPr lang="da-DK" dirty="0"/>
              <a:t> </a:t>
            </a:r>
            <a:r>
              <a:rPr lang="da-DK" dirty="0" err="1"/>
              <a:t>here</a:t>
            </a:r>
            <a:r>
              <a:rPr lang="da-DK" dirty="0"/>
              <a:t>…</a:t>
            </a:r>
          </a:p>
        </p:txBody>
      </p:sp>
    </p:spTree>
    <p:extLst>
      <p:ext uri="{BB962C8B-B14F-4D97-AF65-F5344CB8AC3E}">
        <p14:creationId xmlns:p14="http://schemas.microsoft.com/office/powerpoint/2010/main" val="3876937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image right - little text + box">
    <p:spTree>
      <p:nvGrpSpPr>
        <p:cNvPr id="1" name=""/>
        <p:cNvGrpSpPr/>
        <p:nvPr/>
      </p:nvGrpSpPr>
      <p:grpSpPr>
        <a:xfrm>
          <a:off x="0" y="0"/>
          <a:ext cx="0" cy="0"/>
          <a:chOff x="0" y="0"/>
          <a:chExt cx="0" cy="0"/>
        </a:xfrm>
      </p:grpSpPr>
      <p:sp>
        <p:nvSpPr>
          <p:cNvPr id="25" name="Pladsholder til billede 23">
            <a:extLst>
              <a:ext uri="{FF2B5EF4-FFF2-40B4-BE49-F238E27FC236}">
                <a16:creationId xmlns:a16="http://schemas.microsoft.com/office/drawing/2014/main" id="{51CD32BE-D620-0EE5-4F08-023B66D7CDAA}"/>
              </a:ext>
            </a:extLst>
          </p:cNvPr>
          <p:cNvSpPr>
            <a:spLocks noGrp="1"/>
          </p:cNvSpPr>
          <p:nvPr>
            <p:ph type="pic" sz="quarter" idx="13"/>
          </p:nvPr>
        </p:nvSpPr>
        <p:spPr>
          <a:xfrm>
            <a:off x="4810996" y="0"/>
            <a:ext cx="7381003" cy="6858000"/>
          </a:xfrm>
        </p:spPr>
        <p:txBody>
          <a:bodyPr/>
          <a:lstStyle>
            <a:lvl1pPr>
              <a:defRPr b="0" i="0">
                <a:latin typeface="Montserrat" pitchFamily="2" charset="77"/>
              </a:defRPr>
            </a:lvl1pPr>
          </a:lstStyle>
          <a:p>
            <a:endParaRPr lang="en-GB"/>
          </a:p>
        </p:txBody>
      </p:sp>
      <p:sp>
        <p:nvSpPr>
          <p:cNvPr id="16" name="Pladsholder til tekst 14">
            <a:extLst>
              <a:ext uri="{FF2B5EF4-FFF2-40B4-BE49-F238E27FC236}">
                <a16:creationId xmlns:a16="http://schemas.microsoft.com/office/drawing/2014/main" id="{8086055E-CD25-5B3D-2FB3-C9F27718CDCA}"/>
              </a:ext>
            </a:extLst>
          </p:cNvPr>
          <p:cNvSpPr>
            <a:spLocks noGrp="1"/>
          </p:cNvSpPr>
          <p:nvPr>
            <p:ph type="body" sz="quarter" idx="10" hasCustomPrompt="1"/>
          </p:nvPr>
        </p:nvSpPr>
        <p:spPr>
          <a:xfrm>
            <a:off x="867613" y="1305232"/>
            <a:ext cx="3624263" cy="1622281"/>
          </a:xfrm>
        </p:spPr>
        <p:txBody>
          <a:bodyPr>
            <a:noAutofit/>
          </a:bodyPr>
          <a:lstStyle>
            <a:lvl1pPr marL="0" indent="0">
              <a:buNone/>
              <a:defRPr sz="3600" b="1">
                <a:latin typeface="IBM Plex Serif" panose="02060503050406000203" pitchFamily="18" charset="77"/>
              </a:defRPr>
            </a:lvl1pPr>
            <a:lvl2pPr>
              <a:defRPr sz="3600" b="1">
                <a:latin typeface="IBM Plex Serif" panose="02060503050406000203" pitchFamily="18" charset="77"/>
              </a:defRPr>
            </a:lvl2pPr>
            <a:lvl3pPr>
              <a:defRPr sz="3600" b="1">
                <a:latin typeface="IBM Plex Serif" panose="02060503050406000203" pitchFamily="18" charset="77"/>
              </a:defRPr>
            </a:lvl3pPr>
            <a:lvl4pPr>
              <a:defRPr sz="3600" b="1">
                <a:latin typeface="IBM Plex Serif" panose="02060503050406000203" pitchFamily="18" charset="77"/>
              </a:defRPr>
            </a:lvl4pPr>
            <a:lvl5pPr>
              <a:defRPr sz="3600" b="1">
                <a:latin typeface="IBM Plex Serif" panose="02060503050406000203" pitchFamily="18" charset="77"/>
              </a:defRPr>
            </a:lvl5pPr>
          </a:lstStyle>
          <a:p>
            <a:pPr lvl="0"/>
            <a:r>
              <a:rPr lang="da-DK" dirty="0"/>
              <a:t>Try to </a:t>
            </a:r>
            <a:r>
              <a:rPr lang="da-DK" dirty="0" err="1"/>
              <a:t>keep</a:t>
            </a:r>
            <a:endParaRPr lang="da-DK" dirty="0"/>
          </a:p>
          <a:p>
            <a:pPr lvl="0"/>
            <a:r>
              <a:rPr lang="da-DK" dirty="0" err="1"/>
              <a:t>your</a:t>
            </a:r>
            <a:r>
              <a:rPr lang="da-DK" dirty="0"/>
              <a:t> slides clean</a:t>
            </a:r>
            <a:endParaRPr lang="en-GB" dirty="0"/>
          </a:p>
        </p:txBody>
      </p:sp>
      <p:sp>
        <p:nvSpPr>
          <p:cNvPr id="18" name="Pladsholder til tekst 17">
            <a:extLst>
              <a:ext uri="{FF2B5EF4-FFF2-40B4-BE49-F238E27FC236}">
                <a16:creationId xmlns:a16="http://schemas.microsoft.com/office/drawing/2014/main" id="{38304D1B-00F7-898E-07F8-2E953DAE43AE}"/>
              </a:ext>
            </a:extLst>
          </p:cNvPr>
          <p:cNvSpPr>
            <a:spLocks noGrp="1"/>
          </p:cNvSpPr>
          <p:nvPr>
            <p:ph type="body" sz="quarter" idx="11" hasCustomPrompt="1"/>
          </p:nvPr>
        </p:nvSpPr>
        <p:spPr>
          <a:xfrm>
            <a:off x="867613" y="3086568"/>
            <a:ext cx="3624263" cy="1566935"/>
          </a:xfrm>
        </p:spPr>
        <p:txBody>
          <a:bodyPr>
            <a:noAutofit/>
          </a:bodyPr>
          <a:lstStyle>
            <a:lvl1pPr marL="0" indent="0">
              <a:lnSpc>
                <a:spcPct val="150000"/>
              </a:lnSpc>
              <a:buNone/>
              <a:defRPr sz="900" b="0" i="0">
                <a:latin typeface="Montserrat" pitchFamily="2" charset="77"/>
              </a:defRPr>
            </a:lvl1pPr>
            <a:lvl2pPr marL="457200" indent="0">
              <a:buNone/>
              <a:defRPr sz="1400">
                <a:latin typeface="Montserrat" pitchFamily="2" charset="77"/>
              </a:defRPr>
            </a:lvl2pPr>
            <a:lvl3pPr marL="914400" indent="0">
              <a:buNone/>
              <a:defRPr sz="1400">
                <a:latin typeface="Montserrat" pitchFamily="2" charset="77"/>
              </a:defRPr>
            </a:lvl3pPr>
            <a:lvl4pPr marL="1371600" indent="0">
              <a:buNone/>
              <a:defRPr sz="1400">
                <a:latin typeface="Montserrat" pitchFamily="2" charset="77"/>
              </a:defRPr>
            </a:lvl4pPr>
            <a:lvl5pPr marL="1828800" indent="0">
              <a:buNone/>
              <a:defRPr sz="1400">
                <a:latin typeface="Montserrat" pitchFamily="2" charset="77"/>
              </a:defRPr>
            </a:lvl5pPr>
          </a:lstStyle>
          <a:p>
            <a:pPr lvl="0"/>
            <a:r>
              <a:rPr lang="da-DK" dirty="0" err="1"/>
              <a:t>Lorem</a:t>
            </a:r>
            <a:r>
              <a:rPr lang="da-DK" dirty="0"/>
              <a:t> </a:t>
            </a:r>
            <a:r>
              <a:rPr lang="da-DK" dirty="0" err="1"/>
              <a:t>Ipsum</a:t>
            </a:r>
            <a:r>
              <a:rPr lang="da-DK" dirty="0"/>
              <a:t> is </a:t>
            </a:r>
            <a:r>
              <a:rPr lang="da-DK" dirty="0" err="1"/>
              <a:t>simply</a:t>
            </a:r>
            <a:r>
              <a:rPr lang="da-DK" dirty="0"/>
              <a:t> dummy </a:t>
            </a:r>
            <a:r>
              <a:rPr lang="da-DK" dirty="0" err="1"/>
              <a:t>text</a:t>
            </a:r>
            <a:r>
              <a:rPr lang="da-DK" dirty="0"/>
              <a:t> of the </a:t>
            </a:r>
            <a:r>
              <a:rPr lang="da-DK" dirty="0" err="1"/>
              <a:t>printing</a:t>
            </a:r>
            <a:r>
              <a:rPr lang="da-DK" dirty="0"/>
              <a:t> and </a:t>
            </a:r>
            <a:r>
              <a:rPr lang="da-DK" dirty="0" err="1"/>
              <a:t>typesetting</a:t>
            </a:r>
            <a:r>
              <a:rPr lang="da-DK" dirty="0"/>
              <a:t> </a:t>
            </a:r>
            <a:r>
              <a:rPr lang="da-DK" dirty="0" err="1"/>
              <a:t>industry</a:t>
            </a:r>
            <a:r>
              <a:rPr lang="da-DK" dirty="0"/>
              <a:t>. </a:t>
            </a:r>
            <a:br>
              <a:rPr lang="da-DK" dirty="0"/>
            </a:br>
            <a:br>
              <a:rPr lang="da-DK" dirty="0"/>
            </a:br>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a type </a:t>
            </a:r>
            <a:r>
              <a:rPr lang="da-DK" dirty="0" err="1"/>
              <a:t>specimen</a:t>
            </a:r>
            <a:r>
              <a:rPr lang="da-DK" dirty="0"/>
              <a:t> book.</a:t>
            </a:r>
            <a:endParaRPr lang="en-GB" dirty="0"/>
          </a:p>
        </p:txBody>
      </p:sp>
      <p:sp>
        <p:nvSpPr>
          <p:cNvPr id="22" name="Pladsholder til tekst 21">
            <a:extLst>
              <a:ext uri="{FF2B5EF4-FFF2-40B4-BE49-F238E27FC236}">
                <a16:creationId xmlns:a16="http://schemas.microsoft.com/office/drawing/2014/main" id="{7B8B6BC0-A87B-7E3B-08CF-074B4A7C53EF}"/>
              </a:ext>
            </a:extLst>
          </p:cNvPr>
          <p:cNvSpPr>
            <a:spLocks noGrp="1"/>
          </p:cNvSpPr>
          <p:nvPr>
            <p:ph type="body" sz="quarter" idx="12" hasCustomPrompt="1"/>
          </p:nvPr>
        </p:nvSpPr>
        <p:spPr>
          <a:xfrm>
            <a:off x="1005823" y="5171880"/>
            <a:ext cx="4734803" cy="886092"/>
          </a:xfrm>
        </p:spPr>
        <p:txBody>
          <a:bodyPr>
            <a:noAutofit/>
          </a:bodyPr>
          <a:lstStyle>
            <a:lvl1pPr marL="0" indent="0">
              <a:lnSpc>
                <a:spcPct val="150000"/>
              </a:lnSpc>
              <a:buNone/>
              <a:defRPr sz="1200" b="0" i="0">
                <a:solidFill>
                  <a:schemeClr val="bg1"/>
                </a:solidFill>
                <a:latin typeface="Montserrat" pitchFamily="2" charset="77"/>
              </a:defRPr>
            </a:lvl1pPr>
            <a:lvl2pPr>
              <a:defRPr sz="1200">
                <a:solidFill>
                  <a:schemeClr val="bg1"/>
                </a:solidFill>
                <a:latin typeface="Montserrat" pitchFamily="2" charset="77"/>
              </a:defRPr>
            </a:lvl2pPr>
            <a:lvl3pPr>
              <a:defRPr sz="1200">
                <a:solidFill>
                  <a:schemeClr val="bg1"/>
                </a:solidFill>
                <a:latin typeface="Montserrat" pitchFamily="2" charset="77"/>
              </a:defRPr>
            </a:lvl3pPr>
            <a:lvl4pPr>
              <a:defRPr sz="1200">
                <a:solidFill>
                  <a:schemeClr val="bg1"/>
                </a:solidFill>
                <a:latin typeface="Montserrat" pitchFamily="2" charset="77"/>
              </a:defRPr>
            </a:lvl4pPr>
            <a:lvl5pPr>
              <a:defRPr sz="1200">
                <a:solidFill>
                  <a:schemeClr val="bg1"/>
                </a:solidFill>
                <a:latin typeface="Montserrat" pitchFamily="2" charset="77"/>
              </a:defRPr>
            </a:lvl5pPr>
          </a:lstStyle>
          <a:p>
            <a:pPr lvl="0"/>
            <a:r>
              <a:rPr lang="da-DK" dirty="0" err="1"/>
              <a:t>There</a:t>
            </a:r>
            <a:r>
              <a:rPr lang="da-DK" dirty="0"/>
              <a:t> </a:t>
            </a:r>
            <a:r>
              <a:rPr lang="da-DK" dirty="0" err="1"/>
              <a:t>are</a:t>
            </a:r>
            <a:r>
              <a:rPr lang="da-DK" dirty="0"/>
              <a:t> </a:t>
            </a:r>
            <a:r>
              <a:rPr lang="da-DK" dirty="0" err="1"/>
              <a:t>people</a:t>
            </a:r>
            <a:r>
              <a:rPr lang="da-DK" dirty="0"/>
              <a:t> </a:t>
            </a:r>
            <a:r>
              <a:rPr lang="da-DK" dirty="0" err="1"/>
              <a:t>who</a:t>
            </a:r>
            <a:r>
              <a:rPr lang="da-DK" dirty="0"/>
              <a:t> have a </a:t>
            </a:r>
            <a:r>
              <a:rPr lang="da-DK" dirty="0" err="1"/>
              <a:t>significant</a:t>
            </a:r>
            <a:r>
              <a:rPr lang="da-DK" dirty="0"/>
              <a:t> </a:t>
            </a:r>
            <a:r>
              <a:rPr lang="da-DK" dirty="0" err="1"/>
              <a:t>number</a:t>
            </a:r>
            <a:r>
              <a:rPr lang="da-DK" dirty="0"/>
              <a:t> of followers in </a:t>
            </a:r>
            <a:r>
              <a:rPr lang="da-DK" dirty="0" err="1"/>
              <a:t>every</a:t>
            </a:r>
            <a:r>
              <a:rPr lang="da-DK" dirty="0"/>
              <a:t> business.  </a:t>
            </a:r>
            <a:r>
              <a:rPr lang="da-DK" dirty="0" err="1"/>
              <a:t>They</a:t>
            </a:r>
            <a:r>
              <a:rPr lang="da-DK" dirty="0"/>
              <a:t> </a:t>
            </a:r>
            <a:r>
              <a:rPr lang="da-DK" dirty="0" err="1"/>
              <a:t>are</a:t>
            </a:r>
            <a:r>
              <a:rPr lang="da-DK" dirty="0"/>
              <a:t> </a:t>
            </a:r>
            <a:r>
              <a:rPr lang="da-DK" dirty="0" err="1"/>
              <a:t>typically</a:t>
            </a:r>
            <a:r>
              <a:rPr lang="da-DK" dirty="0"/>
              <a:t> fair in </a:t>
            </a:r>
            <a:r>
              <a:rPr lang="da-DK" dirty="0" err="1"/>
              <a:t>their</a:t>
            </a:r>
            <a:r>
              <a:rPr lang="da-DK" dirty="0"/>
              <a:t> </a:t>
            </a:r>
            <a:r>
              <a:rPr lang="da-DK" dirty="0" err="1"/>
              <a:t>analysis</a:t>
            </a:r>
            <a:r>
              <a:rPr lang="da-DK" dirty="0"/>
              <a:t> of </a:t>
            </a:r>
            <a:r>
              <a:rPr lang="da-DK" dirty="0" err="1"/>
              <a:t>different</a:t>
            </a:r>
            <a:r>
              <a:rPr lang="da-DK" dirty="0"/>
              <a:t> brands and products.!</a:t>
            </a:r>
          </a:p>
        </p:txBody>
      </p:sp>
    </p:spTree>
    <p:extLst>
      <p:ext uri="{BB962C8B-B14F-4D97-AF65-F5344CB8AC3E}">
        <p14:creationId xmlns:p14="http://schemas.microsoft.com/office/powerpoint/2010/main" val="325503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x Column + images">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Pladsholder til tekst 21">
            <a:extLst>
              <a:ext uri="{FF2B5EF4-FFF2-40B4-BE49-F238E27FC236}">
                <a16:creationId xmlns:a16="http://schemas.microsoft.com/office/drawing/2014/main" id="{E753AB67-F7C6-0DED-DA5E-67A32960B14D}"/>
              </a:ext>
            </a:extLst>
          </p:cNvPr>
          <p:cNvSpPr>
            <a:spLocks noGrp="1"/>
          </p:cNvSpPr>
          <p:nvPr>
            <p:ph type="body" sz="quarter" idx="14" hasCustomPrompt="1"/>
          </p:nvPr>
        </p:nvSpPr>
        <p:spPr>
          <a:xfrm>
            <a:off x="518739" y="4433836"/>
            <a:ext cx="2428749"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4" name="Pladsholder til tekst 21">
            <a:extLst>
              <a:ext uri="{FF2B5EF4-FFF2-40B4-BE49-F238E27FC236}">
                <a16:creationId xmlns:a16="http://schemas.microsoft.com/office/drawing/2014/main" id="{06E8E027-45D0-E894-DCF2-DBC910AACA07}"/>
              </a:ext>
            </a:extLst>
          </p:cNvPr>
          <p:cNvSpPr>
            <a:spLocks noGrp="1"/>
          </p:cNvSpPr>
          <p:nvPr>
            <p:ph type="body" sz="quarter" idx="16" hasCustomPrompt="1"/>
          </p:nvPr>
        </p:nvSpPr>
        <p:spPr>
          <a:xfrm>
            <a:off x="518740" y="3952701"/>
            <a:ext cx="2428749"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6" name="Pladsholder til tekst 21">
            <a:extLst>
              <a:ext uri="{FF2B5EF4-FFF2-40B4-BE49-F238E27FC236}">
                <a16:creationId xmlns:a16="http://schemas.microsoft.com/office/drawing/2014/main" id="{19737CA1-9AC1-0A06-44C1-B32A57554ED6}"/>
              </a:ext>
            </a:extLst>
          </p:cNvPr>
          <p:cNvSpPr>
            <a:spLocks noGrp="1"/>
          </p:cNvSpPr>
          <p:nvPr>
            <p:ph type="body" sz="quarter" idx="18" hasCustomPrompt="1"/>
          </p:nvPr>
        </p:nvSpPr>
        <p:spPr>
          <a:xfrm>
            <a:off x="3351734" y="3952701"/>
            <a:ext cx="2437273"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8" name="Pladsholder til tekst 21">
            <a:extLst>
              <a:ext uri="{FF2B5EF4-FFF2-40B4-BE49-F238E27FC236}">
                <a16:creationId xmlns:a16="http://schemas.microsoft.com/office/drawing/2014/main" id="{C4F4106F-B5D6-8C21-AF34-CD617368DF57}"/>
              </a:ext>
            </a:extLst>
          </p:cNvPr>
          <p:cNvSpPr>
            <a:spLocks noGrp="1"/>
          </p:cNvSpPr>
          <p:nvPr>
            <p:ph type="body" sz="quarter" idx="20" hasCustomPrompt="1"/>
          </p:nvPr>
        </p:nvSpPr>
        <p:spPr>
          <a:xfrm>
            <a:off x="6195159" y="3952701"/>
            <a:ext cx="2428749"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9" name="Pladsholder til billede 14">
            <a:extLst>
              <a:ext uri="{FF2B5EF4-FFF2-40B4-BE49-F238E27FC236}">
                <a16:creationId xmlns:a16="http://schemas.microsoft.com/office/drawing/2014/main" id="{3CB12C30-3005-F9A9-ADBC-44B23F393A10}"/>
              </a:ext>
            </a:extLst>
          </p:cNvPr>
          <p:cNvSpPr>
            <a:spLocks noGrp="1"/>
          </p:cNvSpPr>
          <p:nvPr>
            <p:ph type="pic" sz="quarter" idx="21"/>
          </p:nvPr>
        </p:nvSpPr>
        <p:spPr>
          <a:xfrm>
            <a:off x="599123" y="2259693"/>
            <a:ext cx="2428749" cy="1497204"/>
          </a:xfrm>
        </p:spPr>
        <p:txBody>
          <a:bodyPr>
            <a:normAutofit/>
          </a:bodyPr>
          <a:lstStyle>
            <a:lvl1pPr>
              <a:defRPr sz="1800" b="0" i="0">
                <a:latin typeface="Montserrat" pitchFamily="2" charset="77"/>
              </a:defRPr>
            </a:lvl1pPr>
          </a:lstStyle>
          <a:p>
            <a:endParaRPr lang="en-GB"/>
          </a:p>
        </p:txBody>
      </p:sp>
      <p:sp>
        <p:nvSpPr>
          <p:cNvPr id="10" name="Pladsholder til billede 14">
            <a:extLst>
              <a:ext uri="{FF2B5EF4-FFF2-40B4-BE49-F238E27FC236}">
                <a16:creationId xmlns:a16="http://schemas.microsoft.com/office/drawing/2014/main" id="{B4898C79-BB79-4CC3-2D10-C14E32A3FDF2}"/>
              </a:ext>
            </a:extLst>
          </p:cNvPr>
          <p:cNvSpPr>
            <a:spLocks noGrp="1"/>
          </p:cNvSpPr>
          <p:nvPr>
            <p:ph type="pic" sz="quarter" idx="22"/>
          </p:nvPr>
        </p:nvSpPr>
        <p:spPr>
          <a:xfrm>
            <a:off x="3431943" y="2269741"/>
            <a:ext cx="2437273" cy="1497204"/>
          </a:xfrm>
        </p:spPr>
        <p:txBody>
          <a:bodyPr>
            <a:normAutofit/>
          </a:bodyPr>
          <a:lstStyle>
            <a:lvl1pPr>
              <a:defRPr sz="1800" b="0" i="0">
                <a:latin typeface="Montserrat" pitchFamily="2" charset="77"/>
              </a:defRPr>
            </a:lvl1pPr>
          </a:lstStyle>
          <a:p>
            <a:endParaRPr lang="en-GB"/>
          </a:p>
        </p:txBody>
      </p:sp>
      <p:sp>
        <p:nvSpPr>
          <p:cNvPr id="11" name="Pladsholder til billede 14">
            <a:extLst>
              <a:ext uri="{FF2B5EF4-FFF2-40B4-BE49-F238E27FC236}">
                <a16:creationId xmlns:a16="http://schemas.microsoft.com/office/drawing/2014/main" id="{31E4334D-C763-1B2C-C106-ABFCFE405652}"/>
              </a:ext>
            </a:extLst>
          </p:cNvPr>
          <p:cNvSpPr>
            <a:spLocks noGrp="1"/>
          </p:cNvSpPr>
          <p:nvPr>
            <p:ph type="pic" sz="quarter" idx="23"/>
          </p:nvPr>
        </p:nvSpPr>
        <p:spPr>
          <a:xfrm>
            <a:off x="6273287" y="2269741"/>
            <a:ext cx="2428749" cy="1497204"/>
          </a:xfrm>
        </p:spPr>
        <p:txBody>
          <a:bodyPr>
            <a:normAutofit/>
          </a:bodyPr>
          <a:lstStyle>
            <a:lvl1pPr>
              <a:defRPr sz="1800" b="0" i="0">
                <a:latin typeface="Montserrat" pitchFamily="2" charset="77"/>
              </a:defRPr>
            </a:lvl1pPr>
          </a:lstStyle>
          <a:p>
            <a:endParaRPr lang="en-GB"/>
          </a:p>
        </p:txBody>
      </p:sp>
      <p:pic>
        <p:nvPicPr>
          <p:cNvPr id="12" name="Grafik 11">
            <a:extLst>
              <a:ext uri="{FF2B5EF4-FFF2-40B4-BE49-F238E27FC236}">
                <a16:creationId xmlns:a16="http://schemas.microsoft.com/office/drawing/2014/main" id="{1BE6BE67-54EE-475F-2ABE-0E82265A46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5732" y="217111"/>
            <a:ext cx="1452129" cy="512516"/>
          </a:xfrm>
          <a:prstGeom prst="rect">
            <a:avLst/>
          </a:prstGeom>
        </p:spPr>
      </p:pic>
      <p:sp>
        <p:nvSpPr>
          <p:cNvPr id="14" name="Pladsholder til tekst 21">
            <a:extLst>
              <a:ext uri="{FF2B5EF4-FFF2-40B4-BE49-F238E27FC236}">
                <a16:creationId xmlns:a16="http://schemas.microsoft.com/office/drawing/2014/main" id="{1F63319D-174F-F1D6-60DE-23A574F2437E}"/>
              </a:ext>
            </a:extLst>
          </p:cNvPr>
          <p:cNvSpPr>
            <a:spLocks noGrp="1"/>
          </p:cNvSpPr>
          <p:nvPr>
            <p:ph type="body" sz="quarter" idx="25" hasCustomPrompt="1"/>
          </p:nvPr>
        </p:nvSpPr>
        <p:spPr>
          <a:xfrm>
            <a:off x="9040028" y="3952701"/>
            <a:ext cx="2428749"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15" name="Pladsholder til billede 14">
            <a:extLst>
              <a:ext uri="{FF2B5EF4-FFF2-40B4-BE49-F238E27FC236}">
                <a16:creationId xmlns:a16="http://schemas.microsoft.com/office/drawing/2014/main" id="{ACC094C9-9B68-FC01-3C77-2DE0030A1331}"/>
              </a:ext>
            </a:extLst>
          </p:cNvPr>
          <p:cNvSpPr>
            <a:spLocks noGrp="1"/>
          </p:cNvSpPr>
          <p:nvPr>
            <p:ph type="pic" sz="quarter" idx="26"/>
          </p:nvPr>
        </p:nvSpPr>
        <p:spPr>
          <a:xfrm>
            <a:off x="9106107" y="2269741"/>
            <a:ext cx="2428749" cy="1497204"/>
          </a:xfrm>
        </p:spPr>
        <p:txBody>
          <a:bodyPr>
            <a:normAutofit/>
          </a:bodyPr>
          <a:lstStyle>
            <a:lvl1pPr>
              <a:defRPr sz="1800" b="0" i="0">
                <a:latin typeface="Montserrat" pitchFamily="2" charset="77"/>
              </a:defRPr>
            </a:lvl1pPr>
          </a:lstStyle>
          <a:p>
            <a:endParaRPr lang="en-GB"/>
          </a:p>
        </p:txBody>
      </p:sp>
      <p:sp>
        <p:nvSpPr>
          <p:cNvPr id="16" name="Pladsholder til tekst 18">
            <a:extLst>
              <a:ext uri="{FF2B5EF4-FFF2-40B4-BE49-F238E27FC236}">
                <a16:creationId xmlns:a16="http://schemas.microsoft.com/office/drawing/2014/main" id="{5EA8EF33-9B76-9906-9F4C-BA716D35F9B9}"/>
              </a:ext>
            </a:extLst>
          </p:cNvPr>
          <p:cNvSpPr>
            <a:spLocks noGrp="1"/>
          </p:cNvSpPr>
          <p:nvPr>
            <p:ph type="body" sz="quarter" idx="12" hasCustomPrompt="1"/>
          </p:nvPr>
        </p:nvSpPr>
        <p:spPr>
          <a:xfrm>
            <a:off x="569680" y="1215781"/>
            <a:ext cx="5724526" cy="717270"/>
          </a:xfrm>
        </p:spPr>
        <p:txBody>
          <a:bodyPr>
            <a:noAutofit/>
          </a:bodyPr>
          <a:lstStyle>
            <a:lvl1pPr marL="0" indent="0">
              <a:buNone/>
              <a:defRPr sz="3600" b="0" i="1">
                <a:solidFill>
                  <a:schemeClr val="tx1"/>
                </a:solidFill>
                <a:latin typeface="IBM Plex Serif" panose="02060503050406000203" pitchFamily="18" charset="77"/>
              </a:defRPr>
            </a:lvl1pPr>
          </a:lstStyle>
          <a:p>
            <a:pPr lvl="0"/>
            <a:r>
              <a:rPr lang="da-DK" dirty="0"/>
              <a:t>4-column layout</a:t>
            </a:r>
            <a:endParaRPr lang="en-GB" dirty="0"/>
          </a:p>
        </p:txBody>
      </p:sp>
      <p:sp>
        <p:nvSpPr>
          <p:cNvPr id="21" name="Pladsholder til tekst 21">
            <a:extLst>
              <a:ext uri="{FF2B5EF4-FFF2-40B4-BE49-F238E27FC236}">
                <a16:creationId xmlns:a16="http://schemas.microsoft.com/office/drawing/2014/main" id="{1F96C37C-2BAA-F276-B8AD-654DD0E5449E}"/>
              </a:ext>
            </a:extLst>
          </p:cNvPr>
          <p:cNvSpPr>
            <a:spLocks noGrp="1"/>
          </p:cNvSpPr>
          <p:nvPr>
            <p:ph type="body" sz="quarter" idx="27" hasCustomPrompt="1"/>
          </p:nvPr>
        </p:nvSpPr>
        <p:spPr>
          <a:xfrm>
            <a:off x="3348150" y="4433836"/>
            <a:ext cx="2428749"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22" name="Pladsholder til tekst 21">
            <a:extLst>
              <a:ext uri="{FF2B5EF4-FFF2-40B4-BE49-F238E27FC236}">
                <a16:creationId xmlns:a16="http://schemas.microsoft.com/office/drawing/2014/main" id="{8A61633F-A6CB-86E4-9BA5-5F579C025C34}"/>
              </a:ext>
            </a:extLst>
          </p:cNvPr>
          <p:cNvSpPr>
            <a:spLocks noGrp="1"/>
          </p:cNvSpPr>
          <p:nvPr>
            <p:ph type="body" sz="quarter" idx="28" hasCustomPrompt="1"/>
          </p:nvPr>
        </p:nvSpPr>
        <p:spPr>
          <a:xfrm>
            <a:off x="6193252" y="4433836"/>
            <a:ext cx="2428749"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23" name="Pladsholder til tekst 21">
            <a:extLst>
              <a:ext uri="{FF2B5EF4-FFF2-40B4-BE49-F238E27FC236}">
                <a16:creationId xmlns:a16="http://schemas.microsoft.com/office/drawing/2014/main" id="{A3337307-8E86-2A82-40DF-91D0E0ADE455}"/>
              </a:ext>
            </a:extLst>
          </p:cNvPr>
          <p:cNvSpPr>
            <a:spLocks noGrp="1"/>
          </p:cNvSpPr>
          <p:nvPr>
            <p:ph type="body" sz="quarter" idx="29" hasCustomPrompt="1"/>
          </p:nvPr>
        </p:nvSpPr>
        <p:spPr>
          <a:xfrm>
            <a:off x="9038354" y="4433836"/>
            <a:ext cx="2428749"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Tree>
    <p:extLst>
      <p:ext uri="{BB962C8B-B14F-4D97-AF65-F5344CB8AC3E}">
        <p14:creationId xmlns:p14="http://schemas.microsoft.com/office/powerpoint/2010/main" val="1254299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x Column + images">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2" name="Pladsholder til tekst 21">
            <a:extLst>
              <a:ext uri="{FF2B5EF4-FFF2-40B4-BE49-F238E27FC236}">
                <a16:creationId xmlns:a16="http://schemas.microsoft.com/office/drawing/2014/main" id="{E753AB67-F7C6-0DED-DA5E-67A32960B14D}"/>
              </a:ext>
            </a:extLst>
          </p:cNvPr>
          <p:cNvSpPr>
            <a:spLocks noGrp="1"/>
          </p:cNvSpPr>
          <p:nvPr>
            <p:ph type="body" sz="quarter" idx="14" hasCustomPrompt="1"/>
          </p:nvPr>
        </p:nvSpPr>
        <p:spPr>
          <a:xfrm>
            <a:off x="1199078" y="4433836"/>
            <a:ext cx="2954526"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4" name="Pladsholder til tekst 21">
            <a:extLst>
              <a:ext uri="{FF2B5EF4-FFF2-40B4-BE49-F238E27FC236}">
                <a16:creationId xmlns:a16="http://schemas.microsoft.com/office/drawing/2014/main" id="{06E8E027-45D0-E894-DCF2-DBC910AACA07}"/>
              </a:ext>
            </a:extLst>
          </p:cNvPr>
          <p:cNvSpPr>
            <a:spLocks noGrp="1"/>
          </p:cNvSpPr>
          <p:nvPr>
            <p:ph type="body" sz="quarter" idx="16" hasCustomPrompt="1"/>
          </p:nvPr>
        </p:nvSpPr>
        <p:spPr>
          <a:xfrm>
            <a:off x="1199079" y="3952701"/>
            <a:ext cx="2954526"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9" name="Pladsholder til billede 14">
            <a:extLst>
              <a:ext uri="{FF2B5EF4-FFF2-40B4-BE49-F238E27FC236}">
                <a16:creationId xmlns:a16="http://schemas.microsoft.com/office/drawing/2014/main" id="{3CB12C30-3005-F9A9-ADBC-44B23F393A10}"/>
              </a:ext>
            </a:extLst>
          </p:cNvPr>
          <p:cNvSpPr>
            <a:spLocks noGrp="1"/>
          </p:cNvSpPr>
          <p:nvPr>
            <p:ph type="pic" sz="quarter" idx="21"/>
          </p:nvPr>
        </p:nvSpPr>
        <p:spPr>
          <a:xfrm>
            <a:off x="1279462" y="2259693"/>
            <a:ext cx="2954526" cy="1497204"/>
          </a:xfrm>
        </p:spPr>
        <p:txBody>
          <a:bodyPr>
            <a:normAutofit/>
          </a:bodyPr>
          <a:lstStyle>
            <a:lvl1pPr>
              <a:defRPr sz="1800" b="0" i="0">
                <a:latin typeface="Montserrat" pitchFamily="2" charset="77"/>
              </a:defRPr>
            </a:lvl1pPr>
          </a:lstStyle>
          <a:p>
            <a:endParaRPr lang="en-GB"/>
          </a:p>
        </p:txBody>
      </p:sp>
      <p:pic>
        <p:nvPicPr>
          <p:cNvPr id="12" name="Grafik 11">
            <a:extLst>
              <a:ext uri="{FF2B5EF4-FFF2-40B4-BE49-F238E27FC236}">
                <a16:creationId xmlns:a16="http://schemas.microsoft.com/office/drawing/2014/main" id="{1BE6BE67-54EE-475F-2ABE-0E82265A46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5732" y="217111"/>
            <a:ext cx="1452129" cy="512516"/>
          </a:xfrm>
          <a:prstGeom prst="rect">
            <a:avLst/>
          </a:prstGeom>
        </p:spPr>
      </p:pic>
      <p:sp>
        <p:nvSpPr>
          <p:cNvPr id="16" name="Pladsholder til tekst 18">
            <a:extLst>
              <a:ext uri="{FF2B5EF4-FFF2-40B4-BE49-F238E27FC236}">
                <a16:creationId xmlns:a16="http://schemas.microsoft.com/office/drawing/2014/main" id="{5EA8EF33-9B76-9906-9F4C-BA716D35F9B9}"/>
              </a:ext>
            </a:extLst>
          </p:cNvPr>
          <p:cNvSpPr>
            <a:spLocks noGrp="1"/>
          </p:cNvSpPr>
          <p:nvPr>
            <p:ph type="body" sz="quarter" idx="12" hasCustomPrompt="1"/>
          </p:nvPr>
        </p:nvSpPr>
        <p:spPr>
          <a:xfrm>
            <a:off x="1199078" y="1215781"/>
            <a:ext cx="5724526" cy="717270"/>
          </a:xfrm>
        </p:spPr>
        <p:txBody>
          <a:bodyPr>
            <a:noAutofit/>
          </a:bodyPr>
          <a:lstStyle>
            <a:lvl1pPr marL="0" indent="0">
              <a:buNone/>
              <a:defRPr sz="3600" b="0" i="1">
                <a:solidFill>
                  <a:schemeClr val="tx1"/>
                </a:solidFill>
                <a:latin typeface="IBM Plex Serif" panose="02060503050406000203" pitchFamily="18" charset="77"/>
              </a:defRPr>
            </a:lvl1pPr>
          </a:lstStyle>
          <a:p>
            <a:pPr lvl="0"/>
            <a:r>
              <a:rPr lang="da-DK" dirty="0"/>
              <a:t>3-column layout</a:t>
            </a:r>
            <a:endParaRPr lang="en-GB" dirty="0"/>
          </a:p>
        </p:txBody>
      </p:sp>
      <p:sp>
        <p:nvSpPr>
          <p:cNvPr id="5" name="Pladsholder til tekst 21">
            <a:extLst>
              <a:ext uri="{FF2B5EF4-FFF2-40B4-BE49-F238E27FC236}">
                <a16:creationId xmlns:a16="http://schemas.microsoft.com/office/drawing/2014/main" id="{091286B1-32BA-3E28-60EB-5D5AD7ABA934}"/>
              </a:ext>
            </a:extLst>
          </p:cNvPr>
          <p:cNvSpPr>
            <a:spLocks noGrp="1"/>
          </p:cNvSpPr>
          <p:nvPr>
            <p:ph type="body" sz="quarter" idx="22" hasCustomPrompt="1"/>
          </p:nvPr>
        </p:nvSpPr>
        <p:spPr>
          <a:xfrm>
            <a:off x="4551592" y="4433836"/>
            <a:ext cx="2954526"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7" name="Pladsholder til tekst 21">
            <a:extLst>
              <a:ext uri="{FF2B5EF4-FFF2-40B4-BE49-F238E27FC236}">
                <a16:creationId xmlns:a16="http://schemas.microsoft.com/office/drawing/2014/main" id="{F71FB134-0FD6-F5DB-1B64-5651293DB7E9}"/>
              </a:ext>
            </a:extLst>
          </p:cNvPr>
          <p:cNvSpPr>
            <a:spLocks noGrp="1"/>
          </p:cNvSpPr>
          <p:nvPr>
            <p:ph type="body" sz="quarter" idx="23" hasCustomPrompt="1"/>
          </p:nvPr>
        </p:nvSpPr>
        <p:spPr>
          <a:xfrm>
            <a:off x="4551593" y="3952701"/>
            <a:ext cx="2954526"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13" name="Pladsholder til billede 14">
            <a:extLst>
              <a:ext uri="{FF2B5EF4-FFF2-40B4-BE49-F238E27FC236}">
                <a16:creationId xmlns:a16="http://schemas.microsoft.com/office/drawing/2014/main" id="{5EF7077D-1CBA-2305-7B69-911BE22C80CA}"/>
              </a:ext>
            </a:extLst>
          </p:cNvPr>
          <p:cNvSpPr>
            <a:spLocks noGrp="1"/>
          </p:cNvSpPr>
          <p:nvPr>
            <p:ph type="pic" sz="quarter" idx="24"/>
          </p:nvPr>
        </p:nvSpPr>
        <p:spPr>
          <a:xfrm>
            <a:off x="4631976" y="2259693"/>
            <a:ext cx="2954526" cy="1497204"/>
          </a:xfrm>
        </p:spPr>
        <p:txBody>
          <a:bodyPr>
            <a:normAutofit/>
          </a:bodyPr>
          <a:lstStyle>
            <a:lvl1pPr>
              <a:defRPr sz="1800" b="0" i="0">
                <a:latin typeface="Montserrat" pitchFamily="2" charset="77"/>
              </a:defRPr>
            </a:lvl1pPr>
          </a:lstStyle>
          <a:p>
            <a:endParaRPr lang="en-GB"/>
          </a:p>
        </p:txBody>
      </p:sp>
      <p:sp>
        <p:nvSpPr>
          <p:cNvPr id="17" name="Pladsholder til tekst 21">
            <a:extLst>
              <a:ext uri="{FF2B5EF4-FFF2-40B4-BE49-F238E27FC236}">
                <a16:creationId xmlns:a16="http://schemas.microsoft.com/office/drawing/2014/main" id="{F0A4EB51-02F7-1484-CC12-550AFCA68EA0}"/>
              </a:ext>
            </a:extLst>
          </p:cNvPr>
          <p:cNvSpPr>
            <a:spLocks noGrp="1"/>
          </p:cNvSpPr>
          <p:nvPr>
            <p:ph type="body" sz="quarter" idx="25" hasCustomPrompt="1"/>
          </p:nvPr>
        </p:nvSpPr>
        <p:spPr>
          <a:xfrm>
            <a:off x="7958012" y="4433836"/>
            <a:ext cx="2954526" cy="1906674"/>
          </a:xfrm>
        </p:spPr>
        <p:txBody>
          <a:bodyPr>
            <a:normAutofit/>
          </a:bodyPr>
          <a:lstStyle>
            <a:lvl1pPr marL="0" indent="0">
              <a:lnSpc>
                <a:spcPts val="172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18" name="Pladsholder til tekst 21">
            <a:extLst>
              <a:ext uri="{FF2B5EF4-FFF2-40B4-BE49-F238E27FC236}">
                <a16:creationId xmlns:a16="http://schemas.microsoft.com/office/drawing/2014/main" id="{E75A1B7C-00F0-8EBB-CC14-AA18732F0C28}"/>
              </a:ext>
            </a:extLst>
          </p:cNvPr>
          <p:cNvSpPr>
            <a:spLocks noGrp="1"/>
          </p:cNvSpPr>
          <p:nvPr>
            <p:ph type="body" sz="quarter" idx="26" hasCustomPrompt="1"/>
          </p:nvPr>
        </p:nvSpPr>
        <p:spPr>
          <a:xfrm>
            <a:off x="7958013" y="3952701"/>
            <a:ext cx="2954526" cy="408284"/>
          </a:xfrm>
        </p:spPr>
        <p:txBody>
          <a:bodyPr>
            <a:normAutofit/>
          </a:bodyPr>
          <a:lstStyle>
            <a:lvl1pPr marL="0" indent="0">
              <a:lnSpc>
                <a:spcPct val="150000"/>
              </a:lnSpc>
              <a:buNone/>
              <a:defRPr sz="1300" b="0" i="0">
                <a:solidFill>
                  <a:schemeClr val="tx1"/>
                </a:solidFill>
                <a:latin typeface="Montserrat" pitchFamily="2"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19" name="Pladsholder til billede 14">
            <a:extLst>
              <a:ext uri="{FF2B5EF4-FFF2-40B4-BE49-F238E27FC236}">
                <a16:creationId xmlns:a16="http://schemas.microsoft.com/office/drawing/2014/main" id="{A4682D75-55C3-51FD-1BC9-FB669BE51350}"/>
              </a:ext>
            </a:extLst>
          </p:cNvPr>
          <p:cNvSpPr>
            <a:spLocks noGrp="1"/>
          </p:cNvSpPr>
          <p:nvPr>
            <p:ph type="pic" sz="quarter" idx="27"/>
          </p:nvPr>
        </p:nvSpPr>
        <p:spPr>
          <a:xfrm>
            <a:off x="8038396" y="2259693"/>
            <a:ext cx="2954526" cy="1497204"/>
          </a:xfrm>
        </p:spPr>
        <p:txBody>
          <a:bodyPr>
            <a:normAutofit/>
          </a:bodyPr>
          <a:lstStyle>
            <a:lvl1pPr>
              <a:defRPr sz="1800" b="0" i="0">
                <a:latin typeface="Montserrat" pitchFamily="2" charset="77"/>
              </a:defRPr>
            </a:lvl1pPr>
          </a:lstStyle>
          <a:p>
            <a:endParaRPr lang="en-GB"/>
          </a:p>
        </p:txBody>
      </p:sp>
    </p:spTree>
    <p:extLst>
      <p:ext uri="{BB962C8B-B14F-4D97-AF65-F5344CB8AC3E}">
        <p14:creationId xmlns:p14="http://schemas.microsoft.com/office/powerpoint/2010/main" val="3708773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3" name="Pladsholder til slidenummer 5">
            <a:extLst>
              <a:ext uri="{FF2B5EF4-FFF2-40B4-BE49-F238E27FC236}">
                <a16:creationId xmlns:a16="http://schemas.microsoft.com/office/drawing/2014/main" id="{F2EAF235-0AF3-07BD-C246-B989F5DFA9E8}"/>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16" name="Pladsholder til billede 14">
            <a:extLst>
              <a:ext uri="{FF2B5EF4-FFF2-40B4-BE49-F238E27FC236}">
                <a16:creationId xmlns:a16="http://schemas.microsoft.com/office/drawing/2014/main" id="{890FE618-2FB5-4214-0CD5-A3F570DC6FDC}"/>
              </a:ext>
            </a:extLst>
          </p:cNvPr>
          <p:cNvSpPr>
            <a:spLocks noGrp="1"/>
          </p:cNvSpPr>
          <p:nvPr>
            <p:ph type="pic" sz="quarter" idx="10"/>
          </p:nvPr>
        </p:nvSpPr>
        <p:spPr>
          <a:xfrm>
            <a:off x="833438" y="3878263"/>
            <a:ext cx="7637462" cy="2979737"/>
          </a:xfrm>
        </p:spPr>
        <p:txBody>
          <a:bodyPr/>
          <a:lstStyle>
            <a:lvl1pPr>
              <a:defRPr b="0" i="0">
                <a:latin typeface="Montserrat" pitchFamily="2" charset="77"/>
              </a:defRPr>
            </a:lvl1pPr>
          </a:lstStyle>
          <a:p>
            <a:endParaRPr lang="en-GB"/>
          </a:p>
        </p:txBody>
      </p:sp>
      <p:sp>
        <p:nvSpPr>
          <p:cNvPr id="19" name="Pladsholder til tekst 18">
            <a:extLst>
              <a:ext uri="{FF2B5EF4-FFF2-40B4-BE49-F238E27FC236}">
                <a16:creationId xmlns:a16="http://schemas.microsoft.com/office/drawing/2014/main" id="{BE4552A5-2B90-F99C-68BF-33BB60D8EBED}"/>
              </a:ext>
            </a:extLst>
          </p:cNvPr>
          <p:cNvSpPr>
            <a:spLocks noGrp="1"/>
          </p:cNvSpPr>
          <p:nvPr>
            <p:ph type="body" sz="quarter" idx="12" hasCustomPrompt="1"/>
          </p:nvPr>
        </p:nvSpPr>
        <p:spPr>
          <a:xfrm>
            <a:off x="824541" y="918097"/>
            <a:ext cx="3315380" cy="1212153"/>
          </a:xfrm>
        </p:spPr>
        <p:txBody>
          <a:bodyPr>
            <a:noAutofit/>
          </a:bodyPr>
          <a:lstStyle>
            <a:lvl1pPr marL="0" indent="0">
              <a:buNone/>
              <a:defRPr sz="3600" b="1" i="0">
                <a:solidFill>
                  <a:schemeClr val="tx1"/>
                </a:solidFill>
                <a:latin typeface="IBM Plex Serif" panose="02060503050406000203" pitchFamily="18" charset="77"/>
              </a:defRPr>
            </a:lvl1pPr>
          </a:lstStyle>
          <a:p>
            <a:pPr lvl="0"/>
            <a:r>
              <a:rPr lang="da-DK" dirty="0"/>
              <a:t>Play with </a:t>
            </a:r>
          </a:p>
          <a:p>
            <a:pPr lvl="0"/>
            <a:r>
              <a:rPr lang="da-DK" dirty="0"/>
              <a:t>the content</a:t>
            </a:r>
            <a:endParaRPr lang="en-GB" dirty="0"/>
          </a:p>
        </p:txBody>
      </p:sp>
      <p:sp>
        <p:nvSpPr>
          <p:cNvPr id="22" name="Pladsholder til tekst 21">
            <a:extLst>
              <a:ext uri="{FF2B5EF4-FFF2-40B4-BE49-F238E27FC236}">
                <a16:creationId xmlns:a16="http://schemas.microsoft.com/office/drawing/2014/main" id="{A41F253A-A69C-1BAD-122B-0633048909A4}"/>
              </a:ext>
            </a:extLst>
          </p:cNvPr>
          <p:cNvSpPr>
            <a:spLocks noGrp="1"/>
          </p:cNvSpPr>
          <p:nvPr>
            <p:ph type="body" sz="quarter" idx="13" hasCustomPrompt="1"/>
          </p:nvPr>
        </p:nvSpPr>
        <p:spPr>
          <a:xfrm>
            <a:off x="824436" y="2220876"/>
            <a:ext cx="3325812" cy="1208124"/>
          </a:xfrm>
        </p:spPr>
        <p:txBody>
          <a:bodyPr>
            <a:normAutofit/>
          </a:bodyPr>
          <a:lstStyle>
            <a:lvl1pPr marL="0" indent="0">
              <a:lnSpc>
                <a:spcPct val="15000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23" name="Pladsholder til tekst 21">
            <a:extLst>
              <a:ext uri="{FF2B5EF4-FFF2-40B4-BE49-F238E27FC236}">
                <a16:creationId xmlns:a16="http://schemas.microsoft.com/office/drawing/2014/main" id="{9EB551FF-6288-DDBA-169C-8F29AD1BF92D}"/>
              </a:ext>
            </a:extLst>
          </p:cNvPr>
          <p:cNvSpPr>
            <a:spLocks noGrp="1"/>
          </p:cNvSpPr>
          <p:nvPr>
            <p:ph type="body" sz="quarter" idx="14" hasCustomPrompt="1"/>
          </p:nvPr>
        </p:nvSpPr>
        <p:spPr>
          <a:xfrm>
            <a:off x="8794453" y="1791119"/>
            <a:ext cx="2825105" cy="1208124"/>
          </a:xfrm>
        </p:spPr>
        <p:txBody>
          <a:bodyPr>
            <a:normAutofit/>
          </a:bodyPr>
          <a:lstStyle>
            <a:lvl1pPr marL="0" indent="0">
              <a:lnSpc>
                <a:spcPct val="15000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24" name="Pladsholder til tekst 21">
            <a:extLst>
              <a:ext uri="{FF2B5EF4-FFF2-40B4-BE49-F238E27FC236}">
                <a16:creationId xmlns:a16="http://schemas.microsoft.com/office/drawing/2014/main" id="{0841DAC1-8434-7902-AA8F-6CF706C5CD29}"/>
              </a:ext>
            </a:extLst>
          </p:cNvPr>
          <p:cNvSpPr>
            <a:spLocks noGrp="1"/>
          </p:cNvSpPr>
          <p:nvPr>
            <p:ph type="body" sz="quarter" idx="15" hasCustomPrompt="1"/>
          </p:nvPr>
        </p:nvSpPr>
        <p:spPr>
          <a:xfrm>
            <a:off x="8794454" y="4494126"/>
            <a:ext cx="2821442" cy="1208124"/>
          </a:xfrm>
        </p:spPr>
        <p:txBody>
          <a:bodyPr>
            <a:normAutofit/>
          </a:bodyPr>
          <a:lstStyle>
            <a:lvl1pPr marL="0" indent="0">
              <a:lnSpc>
                <a:spcPct val="150000"/>
              </a:lnSpc>
              <a:buNone/>
              <a:defRPr sz="1100" b="0" i="0">
                <a:latin typeface="Montserrat" pitchFamily="2" charset="77"/>
              </a:defRPr>
            </a:lvl1pPr>
            <a:lvl2pPr>
              <a:defRPr sz="1100"/>
            </a:lvl2pPr>
            <a:lvl3pPr>
              <a:defRPr sz="1100"/>
            </a:lvl3pPr>
            <a:lvl4pPr>
              <a:defRPr sz="1100"/>
            </a:lvl4pPr>
            <a:lvl5pPr>
              <a:defRPr sz="1100"/>
            </a:lvl5pPr>
          </a:lstStyle>
          <a:p>
            <a:pPr lvl="0"/>
            <a:r>
              <a:rPr lang="da-DK" dirty="0" err="1"/>
              <a:t>Lorem</a:t>
            </a:r>
            <a:r>
              <a:rPr lang="da-DK" dirty="0"/>
              <a:t> </a:t>
            </a:r>
            <a:r>
              <a:rPr lang="da-DK" dirty="0" err="1"/>
              <a:t>Ipsum</a:t>
            </a:r>
            <a:r>
              <a:rPr lang="da-DK" dirty="0"/>
              <a:t> has </a:t>
            </a:r>
            <a:r>
              <a:rPr lang="da-DK" dirty="0" err="1"/>
              <a:t>been</a:t>
            </a:r>
            <a:r>
              <a:rPr lang="da-DK" dirty="0"/>
              <a:t> the </a:t>
            </a:r>
            <a:r>
              <a:rPr lang="da-DK" dirty="0" err="1"/>
              <a:t>industry's</a:t>
            </a:r>
            <a:r>
              <a:rPr lang="da-DK" dirty="0"/>
              <a:t> standard dummy </a:t>
            </a:r>
            <a:r>
              <a:rPr lang="da-DK" dirty="0" err="1"/>
              <a:t>text</a:t>
            </a:r>
            <a:r>
              <a:rPr lang="da-DK" dirty="0"/>
              <a:t> ever </a:t>
            </a:r>
            <a:r>
              <a:rPr lang="da-DK" dirty="0" err="1"/>
              <a:t>since</a:t>
            </a:r>
            <a:r>
              <a:rPr lang="da-DK" dirty="0"/>
              <a:t> the 1500s, </a:t>
            </a:r>
            <a:r>
              <a:rPr lang="da-DK" dirty="0" err="1"/>
              <a:t>when</a:t>
            </a:r>
            <a:r>
              <a:rPr lang="da-DK" dirty="0"/>
              <a:t> an </a:t>
            </a:r>
            <a:r>
              <a:rPr lang="da-DK" dirty="0" err="1"/>
              <a:t>unknown</a:t>
            </a:r>
            <a:r>
              <a:rPr lang="da-DK" dirty="0"/>
              <a:t> printer </a:t>
            </a:r>
            <a:r>
              <a:rPr lang="da-DK" dirty="0" err="1"/>
              <a:t>took</a:t>
            </a:r>
            <a:r>
              <a:rPr lang="da-DK" dirty="0"/>
              <a:t> a </a:t>
            </a:r>
            <a:r>
              <a:rPr lang="da-DK" dirty="0" err="1"/>
              <a:t>galley</a:t>
            </a:r>
            <a:r>
              <a:rPr lang="da-DK" dirty="0"/>
              <a:t> of type and </a:t>
            </a:r>
            <a:r>
              <a:rPr lang="da-DK" dirty="0" err="1"/>
              <a:t>scrambled</a:t>
            </a:r>
            <a:r>
              <a:rPr lang="da-DK" dirty="0"/>
              <a:t> it to </a:t>
            </a:r>
            <a:r>
              <a:rPr lang="da-DK" dirty="0" err="1"/>
              <a:t>make</a:t>
            </a:r>
            <a:r>
              <a:rPr lang="da-DK" dirty="0"/>
              <a:t> sense.</a:t>
            </a:r>
            <a:endParaRPr lang="en-GB" dirty="0"/>
          </a:p>
        </p:txBody>
      </p:sp>
      <p:sp>
        <p:nvSpPr>
          <p:cNvPr id="25" name="Pladsholder til tekst 21">
            <a:extLst>
              <a:ext uri="{FF2B5EF4-FFF2-40B4-BE49-F238E27FC236}">
                <a16:creationId xmlns:a16="http://schemas.microsoft.com/office/drawing/2014/main" id="{E6C062B0-67DB-DD07-FEF7-6F5CDF34ACE3}"/>
              </a:ext>
            </a:extLst>
          </p:cNvPr>
          <p:cNvSpPr>
            <a:spLocks noGrp="1"/>
          </p:cNvSpPr>
          <p:nvPr>
            <p:ph type="body" sz="quarter" idx="16" hasCustomPrompt="1"/>
          </p:nvPr>
        </p:nvSpPr>
        <p:spPr>
          <a:xfrm>
            <a:off x="8794454" y="1309984"/>
            <a:ext cx="2821442" cy="408284"/>
          </a:xfrm>
        </p:spPr>
        <p:txBody>
          <a:bodyPr>
            <a:normAutofit/>
          </a:bodyPr>
          <a:lstStyle>
            <a:lvl1pPr marL="0" indent="0">
              <a:lnSpc>
                <a:spcPct val="150000"/>
              </a:lnSpc>
              <a:buNone/>
              <a:defRPr sz="1500" b="1" i="0">
                <a:solidFill>
                  <a:schemeClr val="tx1"/>
                </a:solidFill>
                <a:latin typeface="IBM Plex Serif" panose="02060503050406000203" pitchFamily="18"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26" name="Pladsholder til tekst 21">
            <a:extLst>
              <a:ext uri="{FF2B5EF4-FFF2-40B4-BE49-F238E27FC236}">
                <a16:creationId xmlns:a16="http://schemas.microsoft.com/office/drawing/2014/main" id="{A1FC3CE6-4AA7-ECD4-591A-7FCC056D3CA2}"/>
              </a:ext>
            </a:extLst>
          </p:cNvPr>
          <p:cNvSpPr>
            <a:spLocks noGrp="1"/>
          </p:cNvSpPr>
          <p:nvPr>
            <p:ph type="body" sz="quarter" idx="17" hasCustomPrompt="1"/>
          </p:nvPr>
        </p:nvSpPr>
        <p:spPr>
          <a:xfrm>
            <a:off x="8794454" y="3953152"/>
            <a:ext cx="2821442" cy="408284"/>
          </a:xfrm>
        </p:spPr>
        <p:txBody>
          <a:bodyPr>
            <a:normAutofit/>
          </a:bodyPr>
          <a:lstStyle>
            <a:lvl1pPr marL="0" indent="0">
              <a:lnSpc>
                <a:spcPct val="150000"/>
              </a:lnSpc>
              <a:buNone/>
              <a:defRPr sz="1500" b="1" i="0">
                <a:solidFill>
                  <a:schemeClr val="tx1"/>
                </a:solidFill>
                <a:latin typeface="IBM Plex Serif" panose="02060503050406000203" pitchFamily="18" charset="77"/>
              </a:defRPr>
            </a:lvl1pPr>
            <a:lvl2pPr>
              <a:defRPr sz="1100"/>
            </a:lvl2pPr>
            <a:lvl3pPr>
              <a:defRPr sz="1100"/>
            </a:lvl3pPr>
            <a:lvl4pPr>
              <a:defRPr sz="1100"/>
            </a:lvl4pPr>
            <a:lvl5pPr>
              <a:defRPr sz="1100"/>
            </a:lvl5pPr>
          </a:lstStyle>
          <a:p>
            <a:pPr lvl="0"/>
            <a:r>
              <a:rPr lang="da-DK" dirty="0" err="1"/>
              <a:t>Headline</a:t>
            </a:r>
            <a:r>
              <a:rPr lang="da-DK" dirty="0"/>
              <a:t> </a:t>
            </a:r>
            <a:r>
              <a:rPr lang="da-DK" dirty="0" err="1"/>
              <a:t>goes</a:t>
            </a:r>
            <a:r>
              <a:rPr lang="da-DK" dirty="0"/>
              <a:t> </a:t>
            </a:r>
            <a:r>
              <a:rPr lang="da-DK" dirty="0" err="1"/>
              <a:t>here</a:t>
            </a:r>
            <a:endParaRPr lang="en-GB" dirty="0"/>
          </a:p>
        </p:txBody>
      </p:sp>
      <p:sp>
        <p:nvSpPr>
          <p:cNvPr id="29" name="Pladsholder til billede 14">
            <a:extLst>
              <a:ext uri="{FF2B5EF4-FFF2-40B4-BE49-F238E27FC236}">
                <a16:creationId xmlns:a16="http://schemas.microsoft.com/office/drawing/2014/main" id="{263E72FE-11DD-277D-BEA9-B71EE060EDCB}"/>
              </a:ext>
            </a:extLst>
          </p:cNvPr>
          <p:cNvSpPr>
            <a:spLocks noGrp="1"/>
          </p:cNvSpPr>
          <p:nvPr>
            <p:ph type="pic" sz="quarter" idx="18"/>
          </p:nvPr>
        </p:nvSpPr>
        <p:spPr>
          <a:xfrm>
            <a:off x="4441370" y="0"/>
            <a:ext cx="4029529" cy="3429000"/>
          </a:xfrm>
        </p:spPr>
        <p:txBody>
          <a:bodyPr/>
          <a:lstStyle>
            <a:lvl1pPr>
              <a:defRPr b="0" i="0">
                <a:latin typeface="Montserrat" pitchFamily="2" charset="77"/>
              </a:defRPr>
            </a:lvl1pPr>
          </a:lstStyle>
          <a:p>
            <a:endParaRPr lang="en-GB"/>
          </a:p>
        </p:txBody>
      </p:sp>
    </p:spTree>
    <p:extLst>
      <p:ext uri="{BB962C8B-B14F-4D97-AF65-F5344CB8AC3E}">
        <p14:creationId xmlns:p14="http://schemas.microsoft.com/office/powerpoint/2010/main" val="37458577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4 x column with icons and text">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FFEC8FB4-338A-EBDB-274E-9E931DBBD0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30" name="Pladsholder til tekst 29">
            <a:extLst>
              <a:ext uri="{FF2B5EF4-FFF2-40B4-BE49-F238E27FC236}">
                <a16:creationId xmlns:a16="http://schemas.microsoft.com/office/drawing/2014/main" id="{96BB56B1-E585-EAB7-F648-190E80E17912}"/>
              </a:ext>
            </a:extLst>
          </p:cNvPr>
          <p:cNvSpPr>
            <a:spLocks noGrp="1"/>
          </p:cNvSpPr>
          <p:nvPr>
            <p:ph type="body" sz="quarter" idx="10" hasCustomPrompt="1"/>
          </p:nvPr>
        </p:nvSpPr>
        <p:spPr>
          <a:xfrm>
            <a:off x="876597" y="4072318"/>
            <a:ext cx="2252662" cy="2354106"/>
          </a:xfrm>
        </p:spPr>
        <p:txBody>
          <a:bodyPr>
            <a:noAutofit/>
          </a:bodyPr>
          <a:lstStyle>
            <a:lvl1pPr marL="0" indent="0">
              <a:lnSpc>
                <a:spcPct val="150000"/>
              </a:lnSpc>
              <a:buNone/>
              <a:defRPr sz="900" b="0" i="0">
                <a:latin typeface="Montserrat" pitchFamily="2" charset="77"/>
              </a:defRPr>
            </a:lvl1pPr>
            <a:lvl2pPr>
              <a:defRPr sz="900">
                <a:latin typeface="Montserrat" pitchFamily="2" charset="77"/>
              </a:defRPr>
            </a:lvl2pPr>
            <a:lvl3pPr>
              <a:defRPr sz="900">
                <a:latin typeface="Montserrat" pitchFamily="2" charset="77"/>
              </a:defRPr>
            </a:lvl3pPr>
            <a:lvl4pPr>
              <a:defRPr sz="900">
                <a:latin typeface="Montserrat" pitchFamily="2" charset="77"/>
              </a:defRPr>
            </a:lvl4pPr>
            <a:lvl5pPr>
              <a:defRPr sz="900">
                <a:latin typeface="Montserrat" pitchFamily="2" charset="77"/>
              </a:defRPr>
            </a:lvl5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 </a:t>
            </a:r>
          </a:p>
          <a:p>
            <a:pPr lvl="0"/>
            <a:r>
              <a:rPr lang="da-DK" dirty="0"/>
              <a:t>Ut </a:t>
            </a:r>
            <a:r>
              <a:rPr lang="da-DK" dirty="0" err="1"/>
              <a:t>enim</a:t>
            </a:r>
            <a:r>
              <a:rPr lang="da-DK" dirty="0"/>
              <a:t> ad </a:t>
            </a:r>
            <a:r>
              <a:rPr lang="da-DK" dirty="0" err="1"/>
              <a:t>minim</a:t>
            </a:r>
            <a:r>
              <a:rPr lang="da-DK" dirty="0"/>
              <a:t> </a:t>
            </a:r>
            <a:r>
              <a:rPr lang="da-DK" dirty="0" err="1"/>
              <a:t>veniam</a:t>
            </a:r>
            <a:r>
              <a:rPr lang="da-DK" dirty="0"/>
              <a:t>, </a:t>
            </a:r>
            <a:r>
              <a:rPr lang="da-DK" dirty="0" err="1"/>
              <a:t>quis</a:t>
            </a:r>
            <a:r>
              <a:rPr lang="da-DK" dirty="0"/>
              <a:t> </a:t>
            </a:r>
            <a:r>
              <a:rPr lang="da-DK" dirty="0" err="1"/>
              <a:t>nostrud</a:t>
            </a:r>
            <a:r>
              <a:rPr lang="da-DK" dirty="0"/>
              <a:t> </a:t>
            </a:r>
            <a:r>
              <a:rPr lang="da-DK" dirty="0" err="1"/>
              <a:t>exercitation</a:t>
            </a:r>
            <a:r>
              <a:rPr lang="da-DK" dirty="0"/>
              <a:t> </a:t>
            </a:r>
            <a:r>
              <a:rPr lang="da-DK" dirty="0" err="1"/>
              <a:t>ullamco</a:t>
            </a:r>
            <a:r>
              <a:rPr lang="da-DK" dirty="0"/>
              <a:t> </a:t>
            </a:r>
            <a:r>
              <a:rPr lang="da-DK" dirty="0" err="1"/>
              <a:t>laboris</a:t>
            </a:r>
            <a:r>
              <a:rPr lang="da-DK" dirty="0"/>
              <a:t> </a:t>
            </a:r>
            <a:r>
              <a:rPr lang="da-DK" dirty="0" err="1"/>
              <a:t>nisi</a:t>
            </a:r>
            <a:r>
              <a:rPr lang="da-DK" dirty="0"/>
              <a:t> ut </a:t>
            </a:r>
            <a:r>
              <a:rPr lang="da-DK" dirty="0" err="1"/>
              <a:t>aliquip</a:t>
            </a:r>
            <a:r>
              <a:rPr lang="da-DK" dirty="0"/>
              <a:t> ex ea </a:t>
            </a:r>
            <a:r>
              <a:rPr lang="da-DK" dirty="0" err="1"/>
              <a:t>commodo</a:t>
            </a:r>
            <a:r>
              <a:rPr lang="da-DK" dirty="0"/>
              <a:t> </a:t>
            </a:r>
            <a:r>
              <a:rPr lang="da-DK" dirty="0" err="1"/>
              <a:t>consequat</a:t>
            </a:r>
            <a:r>
              <a:rPr lang="da-DK" dirty="0"/>
              <a:t>.</a:t>
            </a:r>
            <a:endParaRPr lang="en-GB" dirty="0"/>
          </a:p>
        </p:txBody>
      </p:sp>
      <p:sp>
        <p:nvSpPr>
          <p:cNvPr id="31" name="Pladsholder til tekst 29">
            <a:extLst>
              <a:ext uri="{FF2B5EF4-FFF2-40B4-BE49-F238E27FC236}">
                <a16:creationId xmlns:a16="http://schemas.microsoft.com/office/drawing/2014/main" id="{54281FBB-86C0-35F5-29CF-69DDBE714D4E}"/>
              </a:ext>
            </a:extLst>
          </p:cNvPr>
          <p:cNvSpPr>
            <a:spLocks noGrp="1"/>
          </p:cNvSpPr>
          <p:nvPr>
            <p:ph type="body" sz="quarter" idx="11" hasCustomPrompt="1"/>
          </p:nvPr>
        </p:nvSpPr>
        <p:spPr>
          <a:xfrm>
            <a:off x="3606918" y="4072318"/>
            <a:ext cx="2252662" cy="2354106"/>
          </a:xfrm>
        </p:spPr>
        <p:txBody>
          <a:bodyPr>
            <a:noAutofit/>
          </a:bodyPr>
          <a:lstStyle>
            <a:lvl1pPr marL="0" indent="0">
              <a:lnSpc>
                <a:spcPct val="150000"/>
              </a:lnSpc>
              <a:buNone/>
              <a:defRPr sz="900" b="0" i="0">
                <a:latin typeface="Montserrat" pitchFamily="2" charset="77"/>
              </a:defRPr>
            </a:lvl1pPr>
            <a:lvl2pPr>
              <a:defRPr sz="900">
                <a:latin typeface="Montserrat" pitchFamily="2" charset="77"/>
              </a:defRPr>
            </a:lvl2pPr>
            <a:lvl3pPr>
              <a:defRPr sz="900">
                <a:latin typeface="Montserrat" pitchFamily="2" charset="77"/>
              </a:defRPr>
            </a:lvl3pPr>
            <a:lvl4pPr>
              <a:defRPr sz="900">
                <a:latin typeface="Montserrat" pitchFamily="2" charset="77"/>
              </a:defRPr>
            </a:lvl4pPr>
            <a:lvl5pPr>
              <a:defRPr sz="900">
                <a:latin typeface="Montserrat" pitchFamily="2" charset="77"/>
              </a:defRPr>
            </a:lvl5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 </a:t>
            </a:r>
          </a:p>
          <a:p>
            <a:pPr lvl="0"/>
            <a:r>
              <a:rPr lang="da-DK" dirty="0"/>
              <a:t>Ut </a:t>
            </a:r>
            <a:r>
              <a:rPr lang="da-DK" dirty="0" err="1"/>
              <a:t>enim</a:t>
            </a:r>
            <a:r>
              <a:rPr lang="da-DK" dirty="0"/>
              <a:t> ad </a:t>
            </a:r>
            <a:r>
              <a:rPr lang="da-DK" dirty="0" err="1"/>
              <a:t>minim</a:t>
            </a:r>
            <a:r>
              <a:rPr lang="da-DK" dirty="0"/>
              <a:t> </a:t>
            </a:r>
            <a:r>
              <a:rPr lang="da-DK" dirty="0" err="1"/>
              <a:t>veniam</a:t>
            </a:r>
            <a:r>
              <a:rPr lang="da-DK" dirty="0"/>
              <a:t>, </a:t>
            </a:r>
            <a:r>
              <a:rPr lang="da-DK" dirty="0" err="1"/>
              <a:t>quis</a:t>
            </a:r>
            <a:r>
              <a:rPr lang="da-DK" dirty="0"/>
              <a:t> </a:t>
            </a:r>
            <a:r>
              <a:rPr lang="da-DK" dirty="0" err="1"/>
              <a:t>nostrud</a:t>
            </a:r>
            <a:r>
              <a:rPr lang="da-DK" dirty="0"/>
              <a:t> </a:t>
            </a:r>
            <a:r>
              <a:rPr lang="da-DK" dirty="0" err="1"/>
              <a:t>exercitation</a:t>
            </a:r>
            <a:r>
              <a:rPr lang="da-DK" dirty="0"/>
              <a:t> </a:t>
            </a:r>
            <a:r>
              <a:rPr lang="da-DK" dirty="0" err="1"/>
              <a:t>ullamco</a:t>
            </a:r>
            <a:r>
              <a:rPr lang="da-DK" dirty="0"/>
              <a:t> </a:t>
            </a:r>
            <a:r>
              <a:rPr lang="da-DK" dirty="0" err="1"/>
              <a:t>laboris</a:t>
            </a:r>
            <a:r>
              <a:rPr lang="da-DK" dirty="0"/>
              <a:t> </a:t>
            </a:r>
            <a:r>
              <a:rPr lang="da-DK" dirty="0" err="1"/>
              <a:t>nisi</a:t>
            </a:r>
            <a:r>
              <a:rPr lang="da-DK" dirty="0"/>
              <a:t> ut </a:t>
            </a:r>
            <a:r>
              <a:rPr lang="da-DK" dirty="0" err="1"/>
              <a:t>aliquip</a:t>
            </a:r>
            <a:r>
              <a:rPr lang="da-DK" dirty="0"/>
              <a:t> ex ea </a:t>
            </a:r>
            <a:r>
              <a:rPr lang="da-DK" dirty="0" err="1"/>
              <a:t>commodo</a:t>
            </a:r>
            <a:r>
              <a:rPr lang="da-DK" dirty="0"/>
              <a:t> </a:t>
            </a:r>
            <a:r>
              <a:rPr lang="da-DK" dirty="0" err="1"/>
              <a:t>consequat</a:t>
            </a:r>
            <a:r>
              <a:rPr lang="da-DK" dirty="0"/>
              <a:t>.</a:t>
            </a:r>
            <a:endParaRPr lang="en-GB" dirty="0"/>
          </a:p>
        </p:txBody>
      </p:sp>
      <p:sp>
        <p:nvSpPr>
          <p:cNvPr id="32" name="Pladsholder til tekst 29">
            <a:extLst>
              <a:ext uri="{FF2B5EF4-FFF2-40B4-BE49-F238E27FC236}">
                <a16:creationId xmlns:a16="http://schemas.microsoft.com/office/drawing/2014/main" id="{8EF10FC6-1430-E713-C7B6-671CC3CF4522}"/>
              </a:ext>
            </a:extLst>
          </p:cNvPr>
          <p:cNvSpPr>
            <a:spLocks noGrp="1"/>
          </p:cNvSpPr>
          <p:nvPr>
            <p:ph type="body" sz="quarter" idx="12" hasCustomPrompt="1"/>
          </p:nvPr>
        </p:nvSpPr>
        <p:spPr>
          <a:xfrm>
            <a:off x="6350118" y="4072318"/>
            <a:ext cx="2252662" cy="2354106"/>
          </a:xfrm>
        </p:spPr>
        <p:txBody>
          <a:bodyPr>
            <a:noAutofit/>
          </a:bodyPr>
          <a:lstStyle>
            <a:lvl1pPr marL="0" indent="0">
              <a:lnSpc>
                <a:spcPct val="150000"/>
              </a:lnSpc>
              <a:buNone/>
              <a:defRPr sz="900" b="0" i="0">
                <a:latin typeface="Montserrat" pitchFamily="2" charset="77"/>
              </a:defRPr>
            </a:lvl1pPr>
            <a:lvl2pPr>
              <a:defRPr sz="900">
                <a:latin typeface="Montserrat" pitchFamily="2" charset="77"/>
              </a:defRPr>
            </a:lvl2pPr>
            <a:lvl3pPr>
              <a:defRPr sz="900">
                <a:latin typeface="Montserrat" pitchFamily="2" charset="77"/>
              </a:defRPr>
            </a:lvl3pPr>
            <a:lvl4pPr>
              <a:defRPr sz="900">
                <a:latin typeface="Montserrat" pitchFamily="2" charset="77"/>
              </a:defRPr>
            </a:lvl4pPr>
            <a:lvl5pPr>
              <a:defRPr sz="900">
                <a:latin typeface="Montserrat" pitchFamily="2" charset="77"/>
              </a:defRPr>
            </a:lvl5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 </a:t>
            </a:r>
          </a:p>
          <a:p>
            <a:pPr lvl="0"/>
            <a:r>
              <a:rPr lang="da-DK" dirty="0"/>
              <a:t>Ut </a:t>
            </a:r>
            <a:r>
              <a:rPr lang="da-DK" dirty="0" err="1"/>
              <a:t>enim</a:t>
            </a:r>
            <a:r>
              <a:rPr lang="da-DK" dirty="0"/>
              <a:t> ad </a:t>
            </a:r>
            <a:r>
              <a:rPr lang="da-DK" dirty="0" err="1"/>
              <a:t>minim</a:t>
            </a:r>
            <a:r>
              <a:rPr lang="da-DK" dirty="0"/>
              <a:t> </a:t>
            </a:r>
            <a:r>
              <a:rPr lang="da-DK" dirty="0" err="1"/>
              <a:t>veniam</a:t>
            </a:r>
            <a:r>
              <a:rPr lang="da-DK" dirty="0"/>
              <a:t>, </a:t>
            </a:r>
            <a:r>
              <a:rPr lang="da-DK" dirty="0" err="1"/>
              <a:t>quis</a:t>
            </a:r>
            <a:r>
              <a:rPr lang="da-DK" dirty="0"/>
              <a:t> </a:t>
            </a:r>
            <a:r>
              <a:rPr lang="da-DK" dirty="0" err="1"/>
              <a:t>nostrud</a:t>
            </a:r>
            <a:r>
              <a:rPr lang="da-DK" dirty="0"/>
              <a:t> </a:t>
            </a:r>
            <a:r>
              <a:rPr lang="da-DK" dirty="0" err="1"/>
              <a:t>exercitation</a:t>
            </a:r>
            <a:r>
              <a:rPr lang="da-DK" dirty="0"/>
              <a:t> </a:t>
            </a:r>
            <a:r>
              <a:rPr lang="da-DK" dirty="0" err="1"/>
              <a:t>ullamco</a:t>
            </a:r>
            <a:r>
              <a:rPr lang="da-DK" dirty="0"/>
              <a:t> </a:t>
            </a:r>
            <a:r>
              <a:rPr lang="da-DK" dirty="0" err="1"/>
              <a:t>laboris</a:t>
            </a:r>
            <a:r>
              <a:rPr lang="da-DK" dirty="0"/>
              <a:t> </a:t>
            </a:r>
            <a:r>
              <a:rPr lang="da-DK" dirty="0" err="1"/>
              <a:t>nisi</a:t>
            </a:r>
            <a:r>
              <a:rPr lang="da-DK" dirty="0"/>
              <a:t> ut </a:t>
            </a:r>
            <a:r>
              <a:rPr lang="da-DK" dirty="0" err="1"/>
              <a:t>aliquip</a:t>
            </a:r>
            <a:r>
              <a:rPr lang="da-DK" dirty="0"/>
              <a:t> ex ea </a:t>
            </a:r>
            <a:r>
              <a:rPr lang="da-DK" dirty="0" err="1"/>
              <a:t>commodo</a:t>
            </a:r>
            <a:r>
              <a:rPr lang="da-DK" dirty="0"/>
              <a:t> </a:t>
            </a:r>
            <a:r>
              <a:rPr lang="da-DK" dirty="0" err="1"/>
              <a:t>consequat</a:t>
            </a:r>
            <a:r>
              <a:rPr lang="da-DK" dirty="0"/>
              <a:t>.</a:t>
            </a:r>
            <a:endParaRPr lang="en-GB" dirty="0"/>
          </a:p>
        </p:txBody>
      </p:sp>
      <p:sp>
        <p:nvSpPr>
          <p:cNvPr id="33" name="Pladsholder til tekst 29">
            <a:extLst>
              <a:ext uri="{FF2B5EF4-FFF2-40B4-BE49-F238E27FC236}">
                <a16:creationId xmlns:a16="http://schemas.microsoft.com/office/drawing/2014/main" id="{B6F3DB0B-3AF7-B435-5DC9-FF738F249499}"/>
              </a:ext>
            </a:extLst>
          </p:cNvPr>
          <p:cNvSpPr>
            <a:spLocks noGrp="1"/>
          </p:cNvSpPr>
          <p:nvPr>
            <p:ph type="body" sz="quarter" idx="13" hasCustomPrompt="1"/>
          </p:nvPr>
        </p:nvSpPr>
        <p:spPr>
          <a:xfrm>
            <a:off x="9067561" y="4072318"/>
            <a:ext cx="2252662" cy="2354106"/>
          </a:xfrm>
        </p:spPr>
        <p:txBody>
          <a:bodyPr>
            <a:noAutofit/>
          </a:bodyPr>
          <a:lstStyle>
            <a:lvl1pPr marL="0" indent="0">
              <a:lnSpc>
                <a:spcPct val="150000"/>
              </a:lnSpc>
              <a:buNone/>
              <a:defRPr sz="900" b="0" i="0">
                <a:latin typeface="Montserrat" pitchFamily="2" charset="77"/>
              </a:defRPr>
            </a:lvl1pPr>
            <a:lvl2pPr>
              <a:defRPr sz="900">
                <a:latin typeface="Montserrat" pitchFamily="2" charset="77"/>
              </a:defRPr>
            </a:lvl2pPr>
            <a:lvl3pPr>
              <a:defRPr sz="900">
                <a:latin typeface="Montserrat" pitchFamily="2" charset="77"/>
              </a:defRPr>
            </a:lvl3pPr>
            <a:lvl4pPr>
              <a:defRPr sz="900">
                <a:latin typeface="Montserrat" pitchFamily="2" charset="77"/>
              </a:defRPr>
            </a:lvl4pPr>
            <a:lvl5pPr>
              <a:defRPr sz="900">
                <a:latin typeface="Montserrat" pitchFamily="2" charset="77"/>
              </a:defRPr>
            </a:lvl5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 </a:t>
            </a:r>
          </a:p>
          <a:p>
            <a:pPr lvl="0"/>
            <a:r>
              <a:rPr lang="da-DK" dirty="0"/>
              <a:t>Ut </a:t>
            </a:r>
            <a:r>
              <a:rPr lang="da-DK" dirty="0" err="1"/>
              <a:t>enim</a:t>
            </a:r>
            <a:r>
              <a:rPr lang="da-DK" dirty="0"/>
              <a:t> ad </a:t>
            </a:r>
            <a:r>
              <a:rPr lang="da-DK" dirty="0" err="1"/>
              <a:t>minim</a:t>
            </a:r>
            <a:r>
              <a:rPr lang="da-DK" dirty="0"/>
              <a:t> </a:t>
            </a:r>
            <a:r>
              <a:rPr lang="da-DK" dirty="0" err="1"/>
              <a:t>veniam</a:t>
            </a:r>
            <a:r>
              <a:rPr lang="da-DK" dirty="0"/>
              <a:t>, </a:t>
            </a:r>
            <a:r>
              <a:rPr lang="da-DK" dirty="0" err="1"/>
              <a:t>quis</a:t>
            </a:r>
            <a:r>
              <a:rPr lang="da-DK" dirty="0"/>
              <a:t> </a:t>
            </a:r>
            <a:r>
              <a:rPr lang="da-DK" dirty="0" err="1"/>
              <a:t>nostrud</a:t>
            </a:r>
            <a:r>
              <a:rPr lang="da-DK" dirty="0"/>
              <a:t> </a:t>
            </a:r>
            <a:r>
              <a:rPr lang="da-DK" dirty="0" err="1"/>
              <a:t>exercitation</a:t>
            </a:r>
            <a:r>
              <a:rPr lang="da-DK" dirty="0"/>
              <a:t> </a:t>
            </a:r>
            <a:r>
              <a:rPr lang="da-DK" dirty="0" err="1"/>
              <a:t>ullamco</a:t>
            </a:r>
            <a:r>
              <a:rPr lang="da-DK" dirty="0"/>
              <a:t> </a:t>
            </a:r>
            <a:r>
              <a:rPr lang="da-DK" dirty="0" err="1"/>
              <a:t>laboris</a:t>
            </a:r>
            <a:r>
              <a:rPr lang="da-DK" dirty="0"/>
              <a:t> </a:t>
            </a:r>
            <a:r>
              <a:rPr lang="da-DK" dirty="0" err="1"/>
              <a:t>nisi</a:t>
            </a:r>
            <a:r>
              <a:rPr lang="da-DK" dirty="0"/>
              <a:t> ut </a:t>
            </a:r>
            <a:r>
              <a:rPr lang="da-DK" dirty="0" err="1"/>
              <a:t>aliquip</a:t>
            </a:r>
            <a:r>
              <a:rPr lang="da-DK" dirty="0"/>
              <a:t> ex ea </a:t>
            </a:r>
            <a:r>
              <a:rPr lang="da-DK" dirty="0" err="1"/>
              <a:t>commodo</a:t>
            </a:r>
            <a:r>
              <a:rPr lang="da-DK" dirty="0"/>
              <a:t> </a:t>
            </a:r>
            <a:r>
              <a:rPr lang="da-DK" dirty="0" err="1"/>
              <a:t>consequat</a:t>
            </a:r>
            <a:r>
              <a:rPr lang="da-DK" dirty="0"/>
              <a:t>.</a:t>
            </a:r>
            <a:endParaRPr lang="en-GB" dirty="0"/>
          </a:p>
        </p:txBody>
      </p:sp>
      <p:sp>
        <p:nvSpPr>
          <p:cNvPr id="35" name="Pladsholder til tekst 34">
            <a:extLst>
              <a:ext uri="{FF2B5EF4-FFF2-40B4-BE49-F238E27FC236}">
                <a16:creationId xmlns:a16="http://schemas.microsoft.com/office/drawing/2014/main" id="{7781F942-086F-B092-CA24-F8FA7299012F}"/>
              </a:ext>
            </a:extLst>
          </p:cNvPr>
          <p:cNvSpPr>
            <a:spLocks noGrp="1"/>
          </p:cNvSpPr>
          <p:nvPr>
            <p:ph type="body" sz="quarter" idx="14" hasCustomPrompt="1"/>
          </p:nvPr>
        </p:nvSpPr>
        <p:spPr>
          <a:xfrm>
            <a:off x="876597" y="3668615"/>
            <a:ext cx="2252662" cy="276999"/>
          </a:xfrm>
        </p:spPr>
        <p:txBody>
          <a:bodyPr>
            <a:noAutofit/>
          </a:bodyPr>
          <a:lstStyle>
            <a:lvl1pPr marL="0" indent="0">
              <a:buNone/>
              <a:defRPr sz="1200" b="0" i="0">
                <a:latin typeface="Montserrat" pitchFamily="2" charset="77"/>
              </a:defRPr>
            </a:lvl1pPr>
            <a:lvl2pPr>
              <a:defRPr sz="1200" b="1">
                <a:latin typeface="Montserrat" pitchFamily="2" charset="77"/>
              </a:defRPr>
            </a:lvl2pPr>
            <a:lvl3pPr>
              <a:defRPr sz="1200" b="1">
                <a:latin typeface="Montserrat" pitchFamily="2" charset="77"/>
              </a:defRPr>
            </a:lvl3pPr>
            <a:lvl4pPr>
              <a:defRPr sz="1200" b="1">
                <a:latin typeface="Montserrat" pitchFamily="2" charset="77"/>
              </a:defRPr>
            </a:lvl4pPr>
            <a:lvl5pPr>
              <a:defRPr sz="1200" b="1">
                <a:latin typeface="Montserrat" pitchFamily="2" charset="77"/>
              </a:defRPr>
            </a:lvl5pPr>
          </a:lstStyle>
          <a:p>
            <a:pPr lvl="0"/>
            <a:r>
              <a:rPr lang="da-DK" dirty="0" err="1"/>
              <a:t>Section</a:t>
            </a:r>
            <a:r>
              <a:rPr lang="da-DK" dirty="0"/>
              <a:t> </a:t>
            </a:r>
            <a:r>
              <a:rPr lang="da-DK" dirty="0" err="1"/>
              <a:t>name</a:t>
            </a:r>
            <a:r>
              <a:rPr lang="da-DK" dirty="0"/>
              <a:t> </a:t>
            </a:r>
            <a:r>
              <a:rPr lang="da-DK" dirty="0" err="1"/>
              <a:t>here</a:t>
            </a:r>
            <a:endParaRPr lang="en-GB" dirty="0"/>
          </a:p>
        </p:txBody>
      </p:sp>
      <p:sp>
        <p:nvSpPr>
          <p:cNvPr id="36" name="Pladsholder til tekst 34">
            <a:extLst>
              <a:ext uri="{FF2B5EF4-FFF2-40B4-BE49-F238E27FC236}">
                <a16:creationId xmlns:a16="http://schemas.microsoft.com/office/drawing/2014/main" id="{5FBC4964-3E9C-2954-E945-BA9ACBB2515F}"/>
              </a:ext>
            </a:extLst>
          </p:cNvPr>
          <p:cNvSpPr>
            <a:spLocks noGrp="1"/>
          </p:cNvSpPr>
          <p:nvPr>
            <p:ph type="body" sz="quarter" idx="15" hasCustomPrompt="1"/>
          </p:nvPr>
        </p:nvSpPr>
        <p:spPr>
          <a:xfrm>
            <a:off x="3606918" y="3668615"/>
            <a:ext cx="2252662" cy="276999"/>
          </a:xfrm>
        </p:spPr>
        <p:txBody>
          <a:bodyPr>
            <a:noAutofit/>
          </a:bodyPr>
          <a:lstStyle>
            <a:lvl1pPr marL="0" indent="0">
              <a:buNone/>
              <a:defRPr sz="1200" b="0" i="0">
                <a:latin typeface="Montserrat" pitchFamily="2" charset="77"/>
              </a:defRPr>
            </a:lvl1pPr>
            <a:lvl2pPr>
              <a:defRPr sz="1200" b="1">
                <a:latin typeface="Montserrat" pitchFamily="2" charset="77"/>
              </a:defRPr>
            </a:lvl2pPr>
            <a:lvl3pPr>
              <a:defRPr sz="1200" b="1">
                <a:latin typeface="Montserrat" pitchFamily="2" charset="77"/>
              </a:defRPr>
            </a:lvl3pPr>
            <a:lvl4pPr>
              <a:defRPr sz="1200" b="1">
                <a:latin typeface="Montserrat" pitchFamily="2" charset="77"/>
              </a:defRPr>
            </a:lvl4pPr>
            <a:lvl5pPr>
              <a:defRPr sz="1200" b="1">
                <a:latin typeface="Montserrat" pitchFamily="2" charset="77"/>
              </a:defRPr>
            </a:lvl5pPr>
          </a:lstStyle>
          <a:p>
            <a:pPr lvl="0"/>
            <a:r>
              <a:rPr lang="da-DK" dirty="0" err="1"/>
              <a:t>Section</a:t>
            </a:r>
            <a:r>
              <a:rPr lang="da-DK" dirty="0"/>
              <a:t> </a:t>
            </a:r>
            <a:r>
              <a:rPr lang="da-DK" dirty="0" err="1"/>
              <a:t>name</a:t>
            </a:r>
            <a:r>
              <a:rPr lang="da-DK" dirty="0"/>
              <a:t> </a:t>
            </a:r>
            <a:r>
              <a:rPr lang="da-DK" dirty="0" err="1"/>
              <a:t>here</a:t>
            </a:r>
            <a:endParaRPr lang="en-GB" dirty="0"/>
          </a:p>
        </p:txBody>
      </p:sp>
      <p:sp>
        <p:nvSpPr>
          <p:cNvPr id="37" name="Pladsholder til tekst 34">
            <a:extLst>
              <a:ext uri="{FF2B5EF4-FFF2-40B4-BE49-F238E27FC236}">
                <a16:creationId xmlns:a16="http://schemas.microsoft.com/office/drawing/2014/main" id="{68D180D0-6EF4-6083-D822-93F9B07CD8A1}"/>
              </a:ext>
            </a:extLst>
          </p:cNvPr>
          <p:cNvSpPr>
            <a:spLocks noGrp="1"/>
          </p:cNvSpPr>
          <p:nvPr>
            <p:ph type="body" sz="quarter" idx="16" hasCustomPrompt="1"/>
          </p:nvPr>
        </p:nvSpPr>
        <p:spPr>
          <a:xfrm>
            <a:off x="6350118" y="3668615"/>
            <a:ext cx="2252662" cy="276999"/>
          </a:xfrm>
        </p:spPr>
        <p:txBody>
          <a:bodyPr>
            <a:noAutofit/>
          </a:bodyPr>
          <a:lstStyle>
            <a:lvl1pPr marL="0" indent="0">
              <a:buNone/>
              <a:defRPr sz="1200" b="0" i="0">
                <a:latin typeface="Montserrat" pitchFamily="2" charset="77"/>
              </a:defRPr>
            </a:lvl1pPr>
            <a:lvl2pPr>
              <a:defRPr sz="1200" b="1">
                <a:latin typeface="Montserrat" pitchFamily="2" charset="77"/>
              </a:defRPr>
            </a:lvl2pPr>
            <a:lvl3pPr>
              <a:defRPr sz="1200" b="1">
                <a:latin typeface="Montserrat" pitchFamily="2" charset="77"/>
              </a:defRPr>
            </a:lvl3pPr>
            <a:lvl4pPr>
              <a:defRPr sz="1200" b="1">
                <a:latin typeface="Montserrat" pitchFamily="2" charset="77"/>
              </a:defRPr>
            </a:lvl4pPr>
            <a:lvl5pPr>
              <a:defRPr sz="1200" b="1">
                <a:latin typeface="Montserrat" pitchFamily="2" charset="77"/>
              </a:defRPr>
            </a:lvl5pPr>
          </a:lstStyle>
          <a:p>
            <a:pPr lvl="0"/>
            <a:r>
              <a:rPr lang="da-DK" dirty="0" err="1"/>
              <a:t>Section</a:t>
            </a:r>
            <a:r>
              <a:rPr lang="da-DK" dirty="0"/>
              <a:t> </a:t>
            </a:r>
            <a:r>
              <a:rPr lang="da-DK" dirty="0" err="1"/>
              <a:t>name</a:t>
            </a:r>
            <a:r>
              <a:rPr lang="da-DK" dirty="0"/>
              <a:t> </a:t>
            </a:r>
            <a:r>
              <a:rPr lang="da-DK" dirty="0" err="1"/>
              <a:t>here</a:t>
            </a:r>
            <a:endParaRPr lang="en-GB" dirty="0"/>
          </a:p>
        </p:txBody>
      </p:sp>
      <p:sp>
        <p:nvSpPr>
          <p:cNvPr id="38" name="Pladsholder til tekst 34">
            <a:extLst>
              <a:ext uri="{FF2B5EF4-FFF2-40B4-BE49-F238E27FC236}">
                <a16:creationId xmlns:a16="http://schemas.microsoft.com/office/drawing/2014/main" id="{F0657B15-4FCA-E245-AFFA-D4AC586628C2}"/>
              </a:ext>
            </a:extLst>
          </p:cNvPr>
          <p:cNvSpPr>
            <a:spLocks noGrp="1"/>
          </p:cNvSpPr>
          <p:nvPr>
            <p:ph type="body" sz="quarter" idx="17" hasCustomPrompt="1"/>
          </p:nvPr>
        </p:nvSpPr>
        <p:spPr>
          <a:xfrm>
            <a:off x="9067561" y="3668615"/>
            <a:ext cx="2252662" cy="276999"/>
          </a:xfrm>
        </p:spPr>
        <p:txBody>
          <a:bodyPr>
            <a:noAutofit/>
          </a:bodyPr>
          <a:lstStyle>
            <a:lvl1pPr marL="0" indent="0">
              <a:buNone/>
              <a:defRPr sz="1200" b="0" i="0">
                <a:latin typeface="Montserrat" pitchFamily="2" charset="77"/>
              </a:defRPr>
            </a:lvl1pPr>
            <a:lvl2pPr>
              <a:defRPr sz="1200" b="1">
                <a:latin typeface="Montserrat" pitchFamily="2" charset="77"/>
              </a:defRPr>
            </a:lvl2pPr>
            <a:lvl3pPr>
              <a:defRPr sz="1200" b="1">
                <a:latin typeface="Montserrat" pitchFamily="2" charset="77"/>
              </a:defRPr>
            </a:lvl3pPr>
            <a:lvl4pPr>
              <a:defRPr sz="1200" b="1">
                <a:latin typeface="Montserrat" pitchFamily="2" charset="77"/>
              </a:defRPr>
            </a:lvl4pPr>
            <a:lvl5pPr>
              <a:defRPr sz="1200" b="1">
                <a:latin typeface="Montserrat" pitchFamily="2" charset="77"/>
              </a:defRPr>
            </a:lvl5pPr>
          </a:lstStyle>
          <a:p>
            <a:pPr lvl="0"/>
            <a:r>
              <a:rPr lang="da-DK" dirty="0" err="1"/>
              <a:t>Section</a:t>
            </a:r>
            <a:r>
              <a:rPr lang="da-DK" dirty="0"/>
              <a:t> </a:t>
            </a:r>
            <a:r>
              <a:rPr lang="da-DK" dirty="0" err="1"/>
              <a:t>name</a:t>
            </a:r>
            <a:r>
              <a:rPr lang="da-DK" dirty="0"/>
              <a:t> </a:t>
            </a:r>
            <a:r>
              <a:rPr lang="da-DK" dirty="0" err="1"/>
              <a:t>here</a:t>
            </a:r>
            <a:endParaRPr lang="en-GB" dirty="0"/>
          </a:p>
        </p:txBody>
      </p:sp>
      <p:sp>
        <p:nvSpPr>
          <p:cNvPr id="40" name="Pladsholder til billede 39">
            <a:extLst>
              <a:ext uri="{FF2B5EF4-FFF2-40B4-BE49-F238E27FC236}">
                <a16:creationId xmlns:a16="http://schemas.microsoft.com/office/drawing/2014/main" id="{22B7CDA1-5858-A060-56FC-14894ED4392E}"/>
              </a:ext>
            </a:extLst>
          </p:cNvPr>
          <p:cNvSpPr>
            <a:spLocks noGrp="1"/>
          </p:cNvSpPr>
          <p:nvPr>
            <p:ph type="pic" sz="quarter" idx="18"/>
          </p:nvPr>
        </p:nvSpPr>
        <p:spPr>
          <a:xfrm>
            <a:off x="1313953" y="2128542"/>
            <a:ext cx="1300458" cy="1300458"/>
          </a:xfrm>
        </p:spPr>
        <p:txBody>
          <a:bodyPr>
            <a:normAutofit/>
          </a:bodyPr>
          <a:lstStyle>
            <a:lvl1pPr>
              <a:defRPr sz="1600" b="0" i="0">
                <a:latin typeface="Montserrat" pitchFamily="2" charset="77"/>
              </a:defRPr>
            </a:lvl1pPr>
          </a:lstStyle>
          <a:p>
            <a:endParaRPr lang="en-GB"/>
          </a:p>
        </p:txBody>
      </p:sp>
      <p:sp>
        <p:nvSpPr>
          <p:cNvPr id="41" name="Pladsholder til billede 39">
            <a:extLst>
              <a:ext uri="{FF2B5EF4-FFF2-40B4-BE49-F238E27FC236}">
                <a16:creationId xmlns:a16="http://schemas.microsoft.com/office/drawing/2014/main" id="{B7D055DD-99B0-5669-EBD3-9AEC56436200}"/>
              </a:ext>
            </a:extLst>
          </p:cNvPr>
          <p:cNvSpPr>
            <a:spLocks noGrp="1"/>
          </p:cNvSpPr>
          <p:nvPr>
            <p:ph type="pic" sz="quarter" idx="19"/>
          </p:nvPr>
        </p:nvSpPr>
        <p:spPr>
          <a:xfrm>
            <a:off x="4121547" y="2128542"/>
            <a:ext cx="1300458" cy="1300458"/>
          </a:xfrm>
        </p:spPr>
        <p:txBody>
          <a:bodyPr>
            <a:normAutofit/>
          </a:bodyPr>
          <a:lstStyle>
            <a:lvl1pPr>
              <a:defRPr sz="1600" b="0" i="0">
                <a:latin typeface="Montserrat" pitchFamily="2" charset="77"/>
              </a:defRPr>
            </a:lvl1pPr>
          </a:lstStyle>
          <a:p>
            <a:endParaRPr lang="en-GB"/>
          </a:p>
        </p:txBody>
      </p:sp>
      <p:sp>
        <p:nvSpPr>
          <p:cNvPr id="42" name="Pladsholder til billede 39">
            <a:extLst>
              <a:ext uri="{FF2B5EF4-FFF2-40B4-BE49-F238E27FC236}">
                <a16:creationId xmlns:a16="http://schemas.microsoft.com/office/drawing/2014/main" id="{64B98BA6-E56C-68ED-E84E-814F9CA9C440}"/>
              </a:ext>
            </a:extLst>
          </p:cNvPr>
          <p:cNvSpPr>
            <a:spLocks noGrp="1"/>
          </p:cNvSpPr>
          <p:nvPr>
            <p:ph type="pic" sz="quarter" idx="20"/>
          </p:nvPr>
        </p:nvSpPr>
        <p:spPr>
          <a:xfrm>
            <a:off x="6826110" y="2128542"/>
            <a:ext cx="1300458" cy="1300458"/>
          </a:xfrm>
        </p:spPr>
        <p:txBody>
          <a:bodyPr>
            <a:normAutofit/>
          </a:bodyPr>
          <a:lstStyle>
            <a:lvl1pPr>
              <a:defRPr sz="1800" b="0" i="0">
                <a:latin typeface="Montserrat" pitchFamily="2" charset="77"/>
              </a:defRPr>
            </a:lvl1pPr>
          </a:lstStyle>
          <a:p>
            <a:endParaRPr lang="en-GB"/>
          </a:p>
        </p:txBody>
      </p:sp>
      <p:sp>
        <p:nvSpPr>
          <p:cNvPr id="43" name="Pladsholder til billede 39">
            <a:extLst>
              <a:ext uri="{FF2B5EF4-FFF2-40B4-BE49-F238E27FC236}">
                <a16:creationId xmlns:a16="http://schemas.microsoft.com/office/drawing/2014/main" id="{156B3EBB-71FD-BA23-449E-F2E5B6E662C8}"/>
              </a:ext>
            </a:extLst>
          </p:cNvPr>
          <p:cNvSpPr>
            <a:spLocks noGrp="1"/>
          </p:cNvSpPr>
          <p:nvPr>
            <p:ph type="pic" sz="quarter" idx="21"/>
          </p:nvPr>
        </p:nvSpPr>
        <p:spPr>
          <a:xfrm>
            <a:off x="9504916" y="2128542"/>
            <a:ext cx="1300458" cy="1300458"/>
          </a:xfrm>
        </p:spPr>
        <p:txBody>
          <a:bodyPr>
            <a:normAutofit/>
          </a:bodyPr>
          <a:lstStyle>
            <a:lvl1pPr>
              <a:defRPr sz="1800" b="0" i="0">
                <a:latin typeface="Montserrat" pitchFamily="2" charset="77"/>
              </a:defRPr>
            </a:lvl1pPr>
          </a:lstStyle>
          <a:p>
            <a:endParaRPr lang="en-GB"/>
          </a:p>
        </p:txBody>
      </p:sp>
      <p:sp>
        <p:nvSpPr>
          <p:cNvPr id="44" name="Pladsholder til tekst 18">
            <a:extLst>
              <a:ext uri="{FF2B5EF4-FFF2-40B4-BE49-F238E27FC236}">
                <a16:creationId xmlns:a16="http://schemas.microsoft.com/office/drawing/2014/main" id="{D5F87F00-0CD2-D68F-32D8-6A6A3AD97D4C}"/>
              </a:ext>
            </a:extLst>
          </p:cNvPr>
          <p:cNvSpPr>
            <a:spLocks noGrp="1"/>
          </p:cNvSpPr>
          <p:nvPr>
            <p:ph type="body" sz="quarter" idx="22" hasCustomPrompt="1"/>
          </p:nvPr>
        </p:nvSpPr>
        <p:spPr>
          <a:xfrm>
            <a:off x="876597" y="1215781"/>
            <a:ext cx="5724526" cy="717270"/>
          </a:xfrm>
        </p:spPr>
        <p:txBody>
          <a:bodyPr>
            <a:noAutofit/>
          </a:bodyPr>
          <a:lstStyle>
            <a:lvl1pPr marL="0" indent="0">
              <a:buNone/>
              <a:defRPr sz="3600" b="0" i="1">
                <a:solidFill>
                  <a:schemeClr val="tx1"/>
                </a:solidFill>
                <a:latin typeface="IBM Plex Serif" panose="02060503050406000203" pitchFamily="18" charset="77"/>
              </a:defRPr>
            </a:lvl1pPr>
          </a:lstStyle>
          <a:p>
            <a:pPr lvl="0"/>
            <a:r>
              <a:rPr lang="da-DK" dirty="0" err="1"/>
              <a:t>Headline</a:t>
            </a:r>
            <a:r>
              <a:rPr lang="da-DK" dirty="0"/>
              <a:t> placement</a:t>
            </a:r>
            <a:endParaRPr lang="en-GB" dirty="0"/>
          </a:p>
        </p:txBody>
      </p:sp>
    </p:spTree>
    <p:extLst>
      <p:ext uri="{BB962C8B-B14F-4D97-AF65-F5344CB8AC3E}">
        <p14:creationId xmlns:p14="http://schemas.microsoft.com/office/powerpoint/2010/main" val="68136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4" name="Pladsholder til slidenummer 5">
            <a:extLst>
              <a:ext uri="{FF2B5EF4-FFF2-40B4-BE49-F238E27FC236}">
                <a16:creationId xmlns:a16="http://schemas.microsoft.com/office/drawing/2014/main" id="{CBA5D1A4-5EED-2A5D-EFF5-4DAC03C12F6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6" name="Pladsholder til tekst 9">
            <a:extLst>
              <a:ext uri="{FF2B5EF4-FFF2-40B4-BE49-F238E27FC236}">
                <a16:creationId xmlns:a16="http://schemas.microsoft.com/office/drawing/2014/main" id="{1CF1C1D4-6A60-7EF0-7CF9-CAAACF153526}"/>
              </a:ext>
            </a:extLst>
          </p:cNvPr>
          <p:cNvSpPr>
            <a:spLocks noGrp="1"/>
          </p:cNvSpPr>
          <p:nvPr>
            <p:ph type="body" sz="quarter" idx="16" hasCustomPrompt="1"/>
          </p:nvPr>
        </p:nvSpPr>
        <p:spPr>
          <a:xfrm>
            <a:off x="3206435" y="1910033"/>
            <a:ext cx="1847886" cy="2294358"/>
          </a:xfrm>
        </p:spPr>
        <p:txBody>
          <a:bodyPr anchor="t" anchorCtr="0">
            <a:normAutofit/>
          </a:bodyPr>
          <a:lstStyle>
            <a:lvl1pPr marL="0" indent="0">
              <a:buNone/>
              <a:defRPr sz="2500" b="1" i="0">
                <a:solidFill>
                  <a:schemeClr val="tx1"/>
                </a:solidFill>
                <a:latin typeface="IBM Plex Serif" panose="02060503050406000203" pitchFamily="18"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a:t>Agenda</a:t>
            </a:r>
          </a:p>
        </p:txBody>
      </p:sp>
      <p:sp>
        <p:nvSpPr>
          <p:cNvPr id="7" name="Pladsholder til tekst 9">
            <a:extLst>
              <a:ext uri="{FF2B5EF4-FFF2-40B4-BE49-F238E27FC236}">
                <a16:creationId xmlns:a16="http://schemas.microsoft.com/office/drawing/2014/main" id="{CC38D13C-A2BA-70B2-03DF-BFCAAEABEA65}"/>
              </a:ext>
            </a:extLst>
          </p:cNvPr>
          <p:cNvSpPr>
            <a:spLocks noGrp="1"/>
          </p:cNvSpPr>
          <p:nvPr>
            <p:ph type="body" sz="quarter" idx="17" hasCustomPrompt="1"/>
          </p:nvPr>
        </p:nvSpPr>
        <p:spPr>
          <a:xfrm>
            <a:off x="5255288" y="1980371"/>
            <a:ext cx="4913643" cy="3897914"/>
          </a:xfrm>
        </p:spPr>
        <p:txBody>
          <a:bodyPr anchor="t" anchorCtr="0">
            <a:normAutofit/>
          </a:bodyPr>
          <a:lstStyle>
            <a:lvl1pPr marL="0" indent="0">
              <a:buNone/>
              <a:defRPr sz="1800" b="0" i="0">
                <a:solidFill>
                  <a:schemeClr val="bg1">
                    <a:lumMod val="65000"/>
                  </a:schemeClr>
                </a:solidFill>
                <a:latin typeface="Montserrat" pitchFamily="2" charset="77"/>
              </a:defRPr>
            </a:lvl1pPr>
            <a:lvl2pPr marL="457200" indent="0">
              <a:buNone/>
              <a:defRPr sz="2000">
                <a:solidFill>
                  <a:schemeClr val="bg1"/>
                </a:solidFill>
                <a:latin typeface="Montserrat" pitchFamily="2" charset="77"/>
              </a:defRPr>
            </a:lvl2pPr>
            <a:lvl3pPr marL="914400" indent="0">
              <a:buNone/>
              <a:defRPr sz="1500">
                <a:solidFill>
                  <a:schemeClr val="bg1"/>
                </a:solidFill>
                <a:latin typeface="Montserrat" pitchFamily="2" charset="77"/>
              </a:defRPr>
            </a:lvl3pPr>
            <a:lvl4pPr marL="1371600" indent="0">
              <a:buNone/>
              <a:defRPr sz="1400">
                <a:solidFill>
                  <a:schemeClr val="bg1"/>
                </a:solidFill>
                <a:latin typeface="Montserrat" pitchFamily="2" charset="77"/>
              </a:defRPr>
            </a:lvl4pPr>
            <a:lvl5pPr marL="1828800" indent="0">
              <a:buNone/>
              <a:defRPr sz="1200">
                <a:solidFill>
                  <a:schemeClr val="bg1"/>
                </a:solidFill>
                <a:latin typeface="Montserrat" pitchFamily="2" charset="77"/>
              </a:defRPr>
            </a:lvl5pPr>
          </a:lstStyle>
          <a:p>
            <a:pPr lvl="0"/>
            <a:r>
              <a:rPr lang="da-DK" dirty="0" err="1"/>
              <a:t>Todays</a:t>
            </a:r>
            <a:r>
              <a:rPr lang="da-DK" dirty="0"/>
              <a:t> </a:t>
            </a:r>
            <a:r>
              <a:rPr lang="da-DK" dirty="0" err="1"/>
              <a:t>topic</a:t>
            </a:r>
            <a:r>
              <a:rPr lang="da-DK" dirty="0"/>
              <a:t> </a:t>
            </a:r>
            <a:r>
              <a:rPr lang="da-DK" dirty="0" err="1"/>
              <a:t>one</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Anoter</a:t>
            </a:r>
            <a:r>
              <a:rPr lang="da-DK" dirty="0"/>
              <a:t> </a:t>
            </a:r>
            <a:r>
              <a:rPr lang="da-DK" dirty="0" err="1"/>
              <a:t>topic</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Maybe</a:t>
            </a:r>
            <a:r>
              <a:rPr lang="da-DK" dirty="0"/>
              <a:t> </a:t>
            </a:r>
            <a:r>
              <a:rPr lang="da-DK" dirty="0" err="1"/>
              <a:t>another</a:t>
            </a:r>
            <a:r>
              <a:rPr lang="da-DK" dirty="0"/>
              <a:t> </a:t>
            </a:r>
            <a:r>
              <a:rPr lang="da-DK" dirty="0" err="1"/>
              <a:t>topic</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four</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Five</a:t>
            </a:r>
            <a:r>
              <a:rPr lang="da-DK" dirty="0"/>
              <a:t> chickens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Todays</a:t>
            </a:r>
            <a:r>
              <a:rPr lang="da-DK" dirty="0"/>
              <a:t> </a:t>
            </a:r>
            <a:r>
              <a:rPr lang="da-DK" dirty="0" err="1"/>
              <a:t>topic</a:t>
            </a:r>
            <a:r>
              <a:rPr lang="da-DK" dirty="0"/>
              <a:t> </a:t>
            </a:r>
            <a:r>
              <a:rPr lang="da-DK" dirty="0" err="1"/>
              <a:t>six</a:t>
            </a: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err="1"/>
              <a:t>Etc</a:t>
            </a:r>
            <a:r>
              <a:rPr lang="da-DK"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dirty="0"/>
          </a:p>
          <a:p>
            <a:pPr lvl="0"/>
            <a:endParaRPr lang="da-DK" dirty="0"/>
          </a:p>
        </p:txBody>
      </p:sp>
    </p:spTree>
    <p:extLst>
      <p:ext uri="{BB962C8B-B14F-4D97-AF65-F5344CB8AC3E}">
        <p14:creationId xmlns:p14="http://schemas.microsoft.com/office/powerpoint/2010/main" val="366085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 big quote">
    <p:spTree>
      <p:nvGrpSpPr>
        <p:cNvPr id="1" name=""/>
        <p:cNvGrpSpPr/>
        <p:nvPr/>
      </p:nvGrpSpPr>
      <p:grpSpPr>
        <a:xfrm>
          <a:off x="0" y="0"/>
          <a:ext cx="0" cy="0"/>
          <a:chOff x="0" y="0"/>
          <a:chExt cx="0" cy="0"/>
        </a:xfrm>
      </p:grpSpPr>
      <p:sp>
        <p:nvSpPr>
          <p:cNvPr id="4" name="Pladsholder til slidenummer 5">
            <a:extLst>
              <a:ext uri="{FF2B5EF4-FFF2-40B4-BE49-F238E27FC236}">
                <a16:creationId xmlns:a16="http://schemas.microsoft.com/office/drawing/2014/main" id="{8DEBBA65-A2D0-B6D7-4673-4734D0D12493}"/>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
        <p:nvSpPr>
          <p:cNvPr id="3" name="Rectangle 20">
            <a:extLst>
              <a:ext uri="{FF2B5EF4-FFF2-40B4-BE49-F238E27FC236}">
                <a16:creationId xmlns:a16="http://schemas.microsoft.com/office/drawing/2014/main" id="{EC50E174-0AA5-5916-032A-EB9897CF32C5}"/>
              </a:ext>
            </a:extLst>
          </p:cNvPr>
          <p:cNvSpPr/>
          <p:nvPr userDrawn="1"/>
        </p:nvSpPr>
        <p:spPr>
          <a:xfrm>
            <a:off x="6978121" y="0"/>
            <a:ext cx="52122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latin typeface="Montserrat" pitchFamily="2" charset="77"/>
            </a:endParaRPr>
          </a:p>
        </p:txBody>
      </p:sp>
      <p:sp>
        <p:nvSpPr>
          <p:cNvPr id="10" name="Picture Placeholder 8">
            <a:extLst>
              <a:ext uri="{FF2B5EF4-FFF2-40B4-BE49-F238E27FC236}">
                <a16:creationId xmlns:a16="http://schemas.microsoft.com/office/drawing/2014/main" id="{417D4D29-8864-6B6E-A8CC-C63D13740BA5}"/>
              </a:ext>
            </a:extLst>
          </p:cNvPr>
          <p:cNvSpPr>
            <a:spLocks noGrp="1"/>
          </p:cNvSpPr>
          <p:nvPr>
            <p:ph type="pic" sz="quarter" idx="14"/>
          </p:nvPr>
        </p:nvSpPr>
        <p:spPr>
          <a:xfrm>
            <a:off x="1204527" y="908050"/>
            <a:ext cx="4553178" cy="2839985"/>
          </a:xfrm>
          <a:prstGeom prst="rect">
            <a:avLst/>
          </a:prstGeom>
          <a:solidFill>
            <a:schemeClr val="bg1">
              <a:lumMod val="95000"/>
            </a:schemeClr>
          </a:solidFill>
        </p:spPr>
        <p:txBody>
          <a:bodyPr>
            <a:normAutofit/>
          </a:bodyPr>
          <a:lstStyle>
            <a:lvl1pPr>
              <a:defRPr sz="1051" b="0" i="0">
                <a:latin typeface="Montserrat" pitchFamily="2" charset="77"/>
              </a:defRPr>
            </a:lvl1pPr>
          </a:lstStyle>
          <a:p>
            <a:endParaRPr lang="en-US"/>
          </a:p>
        </p:txBody>
      </p:sp>
      <p:sp>
        <p:nvSpPr>
          <p:cNvPr id="13" name="Pladsholder til tekst 12">
            <a:extLst>
              <a:ext uri="{FF2B5EF4-FFF2-40B4-BE49-F238E27FC236}">
                <a16:creationId xmlns:a16="http://schemas.microsoft.com/office/drawing/2014/main" id="{AC2C591D-F6BD-2C2F-E456-8466FBB05E86}"/>
              </a:ext>
            </a:extLst>
          </p:cNvPr>
          <p:cNvSpPr>
            <a:spLocks noGrp="1"/>
          </p:cNvSpPr>
          <p:nvPr>
            <p:ph type="body" sz="quarter" idx="18" hasCustomPrompt="1"/>
          </p:nvPr>
        </p:nvSpPr>
        <p:spPr>
          <a:xfrm>
            <a:off x="1196451" y="4793605"/>
            <a:ext cx="4811713" cy="1475031"/>
          </a:xfrm>
        </p:spPr>
        <p:txBody>
          <a:bodyPr>
            <a:normAutofit/>
          </a:bodyPr>
          <a:lstStyle>
            <a:lvl1pPr marL="0" indent="0">
              <a:buNone/>
              <a:defRPr sz="1100" b="0" i="0">
                <a:latin typeface="Montserrat" pitchFamily="2" charset="77"/>
              </a:defRPr>
            </a:lvl1pPr>
            <a:lvl2pPr marL="457200" indent="0">
              <a:buNone/>
              <a:defRPr sz="1100"/>
            </a:lvl2pPr>
            <a:lvl3pPr marL="914400" indent="0">
              <a:buNone/>
              <a:defRPr sz="1100"/>
            </a:lvl3pPr>
            <a:lvl4pPr marL="1371600" indent="0">
              <a:buNone/>
              <a:defRPr sz="1100"/>
            </a:lvl4pPr>
            <a:lvl5pPr marL="1828800" indent="0">
              <a:buNone/>
              <a:defRPr sz="1100"/>
            </a:lvl5pPr>
          </a:lstStyle>
          <a:p>
            <a:pPr>
              <a:lnSpc>
                <a:spcPct val="150000"/>
              </a:lnSpc>
            </a:pPr>
            <a:r>
              <a:rPr lang="en-GB" sz="1100" dirty="0">
                <a:latin typeface="Montserrat" pitchFamily="2" charset="77"/>
                <a:ea typeface="Lato Light" panose="020F0502020204030203" pitchFamily="34" charset="0"/>
                <a:cs typeface="Lato Light" panose="020F0502020204030203" pitchFamily="34" charset="0"/>
              </a:rPr>
              <a:t>Street art locavore vinyl mixtape. Man braid </a:t>
            </a:r>
            <a:r>
              <a:rPr lang="en-GB" sz="1100" dirty="0" err="1">
                <a:latin typeface="Montserrat" pitchFamily="2" charset="77"/>
                <a:ea typeface="Lato Light" panose="020F0502020204030203" pitchFamily="34" charset="0"/>
                <a:cs typeface="Lato Light" panose="020F0502020204030203" pitchFamily="34" charset="0"/>
              </a:rPr>
              <a:t>mollit</a:t>
            </a:r>
            <a:r>
              <a:rPr lang="en-GB" sz="1100" dirty="0">
                <a:latin typeface="Montserrat" pitchFamily="2" charset="77"/>
                <a:ea typeface="Lato Light" panose="020F0502020204030203" pitchFamily="34" charset="0"/>
                <a:cs typeface="Lato Light" panose="020F0502020204030203" pitchFamily="34" charset="0"/>
              </a:rPr>
              <a:t> culpa </a:t>
            </a:r>
            <a:r>
              <a:rPr lang="en-GB" sz="1100" dirty="0" err="1">
                <a:latin typeface="Montserrat" pitchFamily="2" charset="77"/>
                <a:ea typeface="Lato Light" panose="020F0502020204030203" pitchFamily="34" charset="0"/>
                <a:cs typeface="Lato Light" panose="020F0502020204030203" pitchFamily="34" charset="0"/>
              </a:rPr>
              <a:t>ut</a:t>
            </a:r>
            <a:r>
              <a:rPr lang="en-GB" sz="1100" dirty="0">
                <a:latin typeface="Montserrat" pitchFamily="2" charset="77"/>
                <a:ea typeface="Lato Light" panose="020F0502020204030203" pitchFamily="34" charset="0"/>
                <a:cs typeface="Lato Light" panose="020F0502020204030203" pitchFamily="34" charset="0"/>
              </a:rPr>
              <a:t> artisan </a:t>
            </a:r>
            <a:r>
              <a:rPr lang="en-GB" sz="1100" dirty="0" err="1">
                <a:latin typeface="Montserrat" pitchFamily="2" charset="77"/>
                <a:ea typeface="Lato Light" panose="020F0502020204030203" pitchFamily="34" charset="0"/>
                <a:cs typeface="Lato Light" panose="020F0502020204030203" pitchFamily="34" charset="0"/>
              </a:rPr>
              <a:t>snackwave</a:t>
            </a:r>
            <a:r>
              <a:rPr lang="en-GB" sz="1100" dirty="0">
                <a:latin typeface="Montserrat" pitchFamily="2" charset="77"/>
                <a:ea typeface="Lato Light" panose="020F0502020204030203" pitchFamily="34" charset="0"/>
                <a:cs typeface="Lato Light" panose="020F0502020204030203" pitchFamily="34" charset="0"/>
              </a:rPr>
              <a:t> cornhole selfies </a:t>
            </a:r>
            <a:r>
              <a:rPr lang="en-GB" sz="1100" dirty="0" err="1">
                <a:latin typeface="Montserrat" pitchFamily="2" charset="77"/>
                <a:ea typeface="Lato Light" panose="020F0502020204030203" pitchFamily="34" charset="0"/>
                <a:cs typeface="Lato Light" panose="020F0502020204030203" pitchFamily="34" charset="0"/>
              </a:rPr>
              <a:t>mukbang</a:t>
            </a:r>
            <a:r>
              <a:rPr lang="en-GB" sz="1100" dirty="0">
                <a:latin typeface="Montserrat" pitchFamily="2" charset="77"/>
                <a:ea typeface="Lato Light" panose="020F0502020204030203" pitchFamily="34" charset="0"/>
                <a:cs typeface="Lato Light" panose="020F0502020204030203" pitchFamily="34" charset="0"/>
              </a:rPr>
              <a:t> 3 wolf moon slow-carb bespoke bitters ugh. Green juice </a:t>
            </a:r>
            <a:r>
              <a:rPr lang="en-GB" sz="1100" dirty="0" err="1">
                <a:latin typeface="Montserrat" pitchFamily="2" charset="77"/>
                <a:ea typeface="Lato Light" panose="020F0502020204030203" pitchFamily="34" charset="0"/>
                <a:cs typeface="Lato Light" panose="020F0502020204030203" pitchFamily="34" charset="0"/>
              </a:rPr>
              <a:t>sed</a:t>
            </a:r>
            <a:r>
              <a:rPr lang="en-GB" sz="1100" dirty="0">
                <a:latin typeface="Montserrat" pitchFamily="2" charset="77"/>
                <a:ea typeface="Lato Light" panose="020F0502020204030203" pitchFamily="34" charset="0"/>
                <a:cs typeface="Lato Light" panose="020F0502020204030203" pitchFamily="34" charset="0"/>
              </a:rPr>
              <a:t> forage, fit gluten-free ennui tilde polaroid umami.</a:t>
            </a:r>
          </a:p>
        </p:txBody>
      </p:sp>
      <p:sp>
        <p:nvSpPr>
          <p:cNvPr id="17" name="Pladsholder til tekst 16">
            <a:extLst>
              <a:ext uri="{FF2B5EF4-FFF2-40B4-BE49-F238E27FC236}">
                <a16:creationId xmlns:a16="http://schemas.microsoft.com/office/drawing/2014/main" id="{AC0DE52F-EBFC-8049-A9D8-305B04E37F78}"/>
              </a:ext>
            </a:extLst>
          </p:cNvPr>
          <p:cNvSpPr>
            <a:spLocks noGrp="1"/>
          </p:cNvSpPr>
          <p:nvPr>
            <p:ph type="body" sz="quarter" idx="19" hasCustomPrompt="1"/>
          </p:nvPr>
        </p:nvSpPr>
        <p:spPr>
          <a:xfrm>
            <a:off x="7506362" y="1559719"/>
            <a:ext cx="4059291" cy="3738562"/>
          </a:xfrm>
        </p:spPr>
        <p:txBody>
          <a:bodyPr anchor="ctr" anchorCtr="0">
            <a:noAutofit/>
          </a:bodyPr>
          <a:lstStyle>
            <a:lvl1pPr marL="0" indent="0">
              <a:buNone/>
              <a:defRPr sz="3300" b="0" i="0">
                <a:solidFill>
                  <a:schemeClr val="bg1"/>
                </a:solidFill>
                <a:latin typeface="Montserrat" pitchFamily="2" charset="77"/>
              </a:defRPr>
            </a:lvl1pPr>
            <a:lvl2pPr marL="457200" indent="0">
              <a:buNone/>
              <a:defRPr sz="3300"/>
            </a:lvl2pPr>
            <a:lvl3pPr marL="914400" indent="0">
              <a:buNone/>
              <a:defRPr sz="3300"/>
            </a:lvl3pPr>
            <a:lvl4pPr marL="1371600" indent="0">
              <a:buNone/>
              <a:defRPr sz="3300"/>
            </a:lvl4pPr>
            <a:lvl5pPr marL="1828800" indent="0">
              <a:buNone/>
              <a:defRPr sz="33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300" b="1" dirty="0">
                <a:solidFill>
                  <a:schemeClr val="bg1"/>
                </a:solidFill>
                <a:latin typeface="Montserrat" pitchFamily="2" charset="77"/>
                <a:ea typeface="Lato Light" panose="020F0502020204030203" pitchFamily="34" charset="0"/>
                <a:cs typeface="Arial" panose="020B0604020202020204" pitchFamily="34" charset="0"/>
              </a:rPr>
              <a:t>“A great place for a quote, should you ever need one – this is the place to be .”</a:t>
            </a:r>
          </a:p>
        </p:txBody>
      </p:sp>
      <p:sp>
        <p:nvSpPr>
          <p:cNvPr id="5" name="Pladsholder til tekst 4">
            <a:extLst>
              <a:ext uri="{FF2B5EF4-FFF2-40B4-BE49-F238E27FC236}">
                <a16:creationId xmlns:a16="http://schemas.microsoft.com/office/drawing/2014/main" id="{17C6AF8A-31F2-3FC8-B5D4-3E45CE3B6054}"/>
              </a:ext>
            </a:extLst>
          </p:cNvPr>
          <p:cNvSpPr>
            <a:spLocks noGrp="1"/>
          </p:cNvSpPr>
          <p:nvPr>
            <p:ph type="body" sz="quarter" idx="20" hasCustomPrompt="1"/>
          </p:nvPr>
        </p:nvSpPr>
        <p:spPr>
          <a:xfrm>
            <a:off x="1196975" y="4205605"/>
            <a:ext cx="4829175" cy="481013"/>
          </a:xfrm>
        </p:spPr>
        <p:txBody>
          <a:bodyPr>
            <a:noAutofit/>
          </a:bodyPr>
          <a:lstStyle>
            <a:lvl1pPr marL="0" indent="0">
              <a:buNone/>
              <a:defRPr sz="2000" b="1" i="0">
                <a:latin typeface="IBM Plex Serif" panose="02060503050406000203" pitchFamily="18" charset="77"/>
              </a:defRPr>
            </a:lvl1pPr>
            <a:lvl2pPr marL="457200" indent="0">
              <a:buNone/>
              <a:defRPr sz="1800" b="1" i="0">
                <a:latin typeface="IBM Plex Serif" panose="02060503050406000203" pitchFamily="18" charset="77"/>
              </a:defRPr>
            </a:lvl2pPr>
            <a:lvl3pPr marL="914400" indent="0">
              <a:buNone/>
              <a:defRPr sz="1800" b="1" i="0">
                <a:latin typeface="IBM Plex Serif" panose="02060503050406000203" pitchFamily="18" charset="77"/>
              </a:defRPr>
            </a:lvl3pPr>
            <a:lvl4pPr marL="1371600" indent="0">
              <a:buNone/>
              <a:defRPr sz="1800" b="1" i="0">
                <a:latin typeface="IBM Plex Serif" panose="02060503050406000203" pitchFamily="18" charset="77"/>
              </a:defRPr>
            </a:lvl4pPr>
            <a:lvl5pPr marL="1828800" indent="0">
              <a:buNone/>
              <a:defRPr sz="1800" b="1" i="0">
                <a:latin typeface="IBM Plex Serif" panose="02060503050406000203" pitchFamily="18" charset="77"/>
              </a:defRPr>
            </a:lvl5pPr>
          </a:lstStyle>
          <a:p>
            <a:pPr lvl="0"/>
            <a:r>
              <a:rPr lang="da-DK" dirty="0"/>
              <a:t>Place </a:t>
            </a:r>
            <a:r>
              <a:rPr lang="da-DK" dirty="0" err="1"/>
              <a:t>your</a:t>
            </a:r>
            <a:r>
              <a:rPr lang="da-DK" dirty="0"/>
              <a:t> </a:t>
            </a:r>
            <a:r>
              <a:rPr lang="da-DK" dirty="0" err="1"/>
              <a:t>heading</a:t>
            </a:r>
            <a:r>
              <a:rPr lang="da-DK" dirty="0"/>
              <a:t> </a:t>
            </a:r>
            <a:r>
              <a:rPr lang="da-DK" dirty="0" err="1"/>
              <a:t>here</a:t>
            </a:r>
            <a:r>
              <a:rPr lang="da-DK" dirty="0"/>
              <a:t>…</a:t>
            </a:r>
            <a:endParaRPr lang="en-GB" dirty="0"/>
          </a:p>
        </p:txBody>
      </p:sp>
    </p:spTree>
    <p:extLst>
      <p:ext uri="{BB962C8B-B14F-4D97-AF65-F5344CB8AC3E}">
        <p14:creationId xmlns:p14="http://schemas.microsoft.com/office/powerpoint/2010/main" val="343296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resenter &quot;personal&quot;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8FD8ED8-93D9-540C-AE2B-246B224BB236}"/>
              </a:ext>
            </a:extLst>
          </p:cNvPr>
          <p:cNvGrpSpPr/>
          <p:nvPr userDrawn="1"/>
        </p:nvGrpSpPr>
        <p:grpSpPr>
          <a:xfrm>
            <a:off x="7762447" y="4989357"/>
            <a:ext cx="3114955" cy="1267341"/>
            <a:chOff x="16489268" y="6808666"/>
            <a:chExt cx="6229910" cy="2534682"/>
          </a:xfrm>
        </p:grpSpPr>
        <p:sp>
          <p:nvSpPr>
            <p:cNvPr id="7" name="CuadroTexto 395">
              <a:extLst>
                <a:ext uri="{FF2B5EF4-FFF2-40B4-BE49-F238E27FC236}">
                  <a16:creationId xmlns:a16="http://schemas.microsoft.com/office/drawing/2014/main" id="{7D74A557-37A8-664B-F8BF-4D7DEBEDDD9A}"/>
                </a:ext>
              </a:extLst>
            </p:cNvPr>
            <p:cNvSpPr txBox="1"/>
            <p:nvPr/>
          </p:nvSpPr>
          <p:spPr>
            <a:xfrm>
              <a:off x="16489268" y="6808666"/>
              <a:ext cx="5954904" cy="738664"/>
            </a:xfrm>
            <a:prstGeom prst="rect">
              <a:avLst/>
            </a:prstGeom>
            <a:noFill/>
          </p:spPr>
          <p:txBody>
            <a:bodyPr wrap="square" rtlCol="0">
              <a:spAutoFit/>
            </a:bodyPr>
            <a:lstStyle/>
            <a:p>
              <a:r>
                <a:rPr lang="en-US" b="1">
                  <a:latin typeface="Montserrat SemiBold" pitchFamily="2" charset="77"/>
                  <a:ea typeface="Roboto Medium" panose="02000000000000000000" pitchFamily="2" charset="0"/>
                  <a:cs typeface="Poppins Medium" pitchFamily="2" charset="77"/>
                </a:rPr>
                <a:t>Name Surname</a:t>
              </a:r>
            </a:p>
          </p:txBody>
        </p:sp>
        <p:sp>
          <p:nvSpPr>
            <p:cNvPr id="8" name="TextBox 20">
              <a:extLst>
                <a:ext uri="{FF2B5EF4-FFF2-40B4-BE49-F238E27FC236}">
                  <a16:creationId xmlns:a16="http://schemas.microsoft.com/office/drawing/2014/main" id="{B3F78731-4CE6-ABF7-E951-E4D1E819F45C}"/>
                </a:ext>
              </a:extLst>
            </p:cNvPr>
            <p:cNvSpPr txBox="1"/>
            <p:nvPr/>
          </p:nvSpPr>
          <p:spPr>
            <a:xfrm>
              <a:off x="16489268" y="7435134"/>
              <a:ext cx="6229910" cy="1908214"/>
            </a:xfrm>
            <a:prstGeom prst="rect">
              <a:avLst/>
            </a:prstGeom>
            <a:noFill/>
          </p:spPr>
          <p:txBody>
            <a:bodyPr wrap="none" rtlCol="0">
              <a:spAutoFit/>
            </a:bodyPr>
            <a:lstStyle/>
            <a:p>
              <a:r>
                <a:rPr lang="en-US" sz="1400" b="0" i="0">
                  <a:latin typeface="Montserrat" pitchFamily="2" charset="77"/>
                  <a:ea typeface="Montserrat" charset="0"/>
                  <a:cs typeface="Montserrat" charset="0"/>
                </a:rPr>
                <a:t>Title or position, role or whatever</a:t>
              </a:r>
              <a:br>
                <a:rPr lang="en-US" sz="1400" b="0" i="0">
                  <a:latin typeface="Montserrat" pitchFamily="2" charset="77"/>
                  <a:ea typeface="Montserrat" charset="0"/>
                  <a:cs typeface="Montserrat" charset="0"/>
                </a:rPr>
              </a:br>
              <a:endParaRPr lang="en-US" sz="1400" b="0" i="0">
                <a:latin typeface="Montserrat" pitchFamily="2" charset="77"/>
                <a:ea typeface="Montserrat" charset="0"/>
                <a:cs typeface="Montserrat" charset="0"/>
              </a:endParaRPr>
            </a:p>
            <a:p>
              <a:r>
                <a:rPr lang="en-US" sz="1400" b="0" i="0">
                  <a:latin typeface="Montserrat" pitchFamily="2" charset="77"/>
                  <a:ea typeface="Montserrat" charset="0"/>
                  <a:cs typeface="Montserrat" charset="0"/>
                </a:rPr>
                <a:t>(+45) 22 44 66 88</a:t>
              </a:r>
            </a:p>
            <a:p>
              <a:r>
                <a:rPr lang="en-US" sz="1400" b="0" i="0" err="1">
                  <a:latin typeface="Montserrat" pitchFamily="2" charset="77"/>
                  <a:ea typeface="Montserrat" charset="0"/>
                  <a:cs typeface="Montserrat" charset="0"/>
                </a:rPr>
                <a:t>email@copcap.com</a:t>
              </a:r>
              <a:endParaRPr lang="en-US" sz="1400" b="0" i="0">
                <a:latin typeface="Montserrat" pitchFamily="2" charset="77"/>
                <a:ea typeface="Montserrat" charset="0"/>
                <a:cs typeface="Montserrat" charset="0"/>
              </a:endParaRPr>
            </a:p>
          </p:txBody>
        </p:sp>
      </p:grpSp>
      <p:sp>
        <p:nvSpPr>
          <p:cNvPr id="13" name="Pladsholder til tekst 11">
            <a:extLst>
              <a:ext uri="{FF2B5EF4-FFF2-40B4-BE49-F238E27FC236}">
                <a16:creationId xmlns:a16="http://schemas.microsoft.com/office/drawing/2014/main" id="{4618A448-7D55-4C80-7D01-691F1D8A2A1D}"/>
              </a:ext>
            </a:extLst>
          </p:cNvPr>
          <p:cNvSpPr>
            <a:spLocks noGrp="1"/>
          </p:cNvSpPr>
          <p:nvPr>
            <p:ph type="body" sz="quarter" idx="10" hasCustomPrompt="1"/>
          </p:nvPr>
        </p:nvSpPr>
        <p:spPr>
          <a:xfrm>
            <a:off x="7762447" y="1138930"/>
            <a:ext cx="4198325" cy="1200329"/>
          </a:xfrm>
        </p:spPr>
        <p:txBody>
          <a:bodyPr>
            <a:noAutofit/>
          </a:bodyPr>
          <a:lstStyle>
            <a:lvl1pPr marL="0" indent="0">
              <a:buNone/>
              <a:defRPr sz="3600" b="1" i="0">
                <a:solidFill>
                  <a:schemeClr val="tx1"/>
                </a:solidFill>
                <a:latin typeface="IBM Plex Serif" panose="02060503050406000203" pitchFamily="18" charset="77"/>
              </a:defRPr>
            </a:lvl1pPr>
            <a:lvl2pPr>
              <a:defRPr sz="3600">
                <a:latin typeface="IBM Plex Serif" panose="02060503050406000203" pitchFamily="18" charset="77"/>
              </a:defRPr>
            </a:lvl2pPr>
            <a:lvl3pPr>
              <a:defRPr sz="3600">
                <a:latin typeface="IBM Plex Serif" panose="02060503050406000203" pitchFamily="18" charset="77"/>
              </a:defRPr>
            </a:lvl3pPr>
            <a:lvl4pPr>
              <a:defRPr sz="3600">
                <a:latin typeface="IBM Plex Serif" panose="02060503050406000203" pitchFamily="18" charset="77"/>
              </a:defRPr>
            </a:lvl4pPr>
            <a:lvl5pPr>
              <a:defRPr sz="3600">
                <a:latin typeface="IBM Plex Serif" panose="02060503050406000203" pitchFamily="18" charset="77"/>
              </a:defRPr>
            </a:lvl5pPr>
          </a:lstStyle>
          <a:p>
            <a:pPr lvl="0"/>
            <a:r>
              <a:rPr lang="da-DK" dirty="0"/>
              <a:t>Hi </a:t>
            </a:r>
            <a:r>
              <a:rPr lang="da-DK" dirty="0" err="1"/>
              <a:t>there</a:t>
            </a:r>
            <a:r>
              <a:rPr lang="da-DK" dirty="0"/>
              <a:t>,</a:t>
            </a:r>
            <a:br>
              <a:rPr lang="da-DK" dirty="0"/>
            </a:br>
            <a:r>
              <a:rPr lang="da-DK" dirty="0"/>
              <a:t>Im Christoffer</a:t>
            </a:r>
            <a:endParaRPr lang="en-GB" dirty="0"/>
          </a:p>
        </p:txBody>
      </p:sp>
      <p:sp>
        <p:nvSpPr>
          <p:cNvPr id="15" name="Pladsholder til billede 14">
            <a:extLst>
              <a:ext uri="{FF2B5EF4-FFF2-40B4-BE49-F238E27FC236}">
                <a16:creationId xmlns:a16="http://schemas.microsoft.com/office/drawing/2014/main" id="{17B118D3-899E-E5F9-F0A4-EA21A193B60D}"/>
              </a:ext>
            </a:extLst>
          </p:cNvPr>
          <p:cNvSpPr>
            <a:spLocks noGrp="1"/>
          </p:cNvSpPr>
          <p:nvPr>
            <p:ph type="pic" sz="quarter" idx="11"/>
          </p:nvPr>
        </p:nvSpPr>
        <p:spPr>
          <a:xfrm>
            <a:off x="7855578" y="2487613"/>
            <a:ext cx="2205038" cy="2205037"/>
          </a:xfrm>
        </p:spPr>
        <p:txBody>
          <a:bodyPr>
            <a:normAutofit/>
          </a:bodyPr>
          <a:lstStyle>
            <a:lvl1pPr>
              <a:defRPr sz="1800" b="0" i="0">
                <a:latin typeface="Montserrat" pitchFamily="2" charset="77"/>
              </a:defRPr>
            </a:lvl1pPr>
          </a:lstStyle>
          <a:p>
            <a:endParaRPr lang="en-GB"/>
          </a:p>
        </p:txBody>
      </p:sp>
      <p:sp>
        <p:nvSpPr>
          <p:cNvPr id="16" name="Pladsholder til billede 14">
            <a:extLst>
              <a:ext uri="{FF2B5EF4-FFF2-40B4-BE49-F238E27FC236}">
                <a16:creationId xmlns:a16="http://schemas.microsoft.com/office/drawing/2014/main" id="{6B619421-7BC0-7F20-1488-DFCDACEC9FEB}"/>
              </a:ext>
            </a:extLst>
          </p:cNvPr>
          <p:cNvSpPr>
            <a:spLocks noGrp="1"/>
          </p:cNvSpPr>
          <p:nvPr>
            <p:ph type="pic" sz="quarter" idx="12"/>
          </p:nvPr>
        </p:nvSpPr>
        <p:spPr>
          <a:xfrm>
            <a:off x="0" y="0"/>
            <a:ext cx="7275374" cy="6857999"/>
          </a:xfrm>
        </p:spPr>
        <p:txBody>
          <a:bodyPr>
            <a:normAutofit/>
          </a:bodyPr>
          <a:lstStyle>
            <a:lvl1pPr>
              <a:defRPr sz="1800" b="0" i="0">
                <a:latin typeface="Montserrat" pitchFamily="2" charset="77"/>
              </a:defRPr>
            </a:lvl1pPr>
          </a:lstStyle>
          <a:p>
            <a:endParaRPr lang="en-GB"/>
          </a:p>
        </p:txBody>
      </p:sp>
    </p:spTree>
    <p:extLst>
      <p:ext uri="{BB962C8B-B14F-4D97-AF65-F5344CB8AC3E}">
        <p14:creationId xmlns:p14="http://schemas.microsoft.com/office/powerpoint/2010/main" val="1340237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 logo top lef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4" name="Pladsholder til slidenummer 5">
            <a:extLst>
              <a:ext uri="{FF2B5EF4-FFF2-40B4-BE49-F238E27FC236}">
                <a16:creationId xmlns:a16="http://schemas.microsoft.com/office/drawing/2014/main" id="{CBA5D1A4-5EED-2A5D-EFF5-4DAC03C12F6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smtClean="0">
                <a:latin typeface="Montserrat" pitchFamily="2" charset="77"/>
              </a:rPr>
              <a:pPr algn="r"/>
              <a:t>‹#›</a:t>
            </a:fld>
            <a:endParaRPr lang="en-GB" sz="1000">
              <a:latin typeface="Montserrat" pitchFamily="2" charset="77"/>
            </a:endParaRPr>
          </a:p>
        </p:txBody>
      </p:sp>
    </p:spTree>
    <p:extLst>
      <p:ext uri="{BB962C8B-B14F-4D97-AF65-F5344CB8AC3E}">
        <p14:creationId xmlns:p14="http://schemas.microsoft.com/office/powerpoint/2010/main" val="247043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 logo top righ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5732" y="217111"/>
            <a:ext cx="1452129" cy="512516"/>
          </a:xfrm>
          <a:prstGeom prst="rect">
            <a:avLst/>
          </a:prstGeom>
        </p:spPr>
      </p:pic>
      <p:sp>
        <p:nvSpPr>
          <p:cNvPr id="4" name="Pladsholder til slidenummer 5">
            <a:extLst>
              <a:ext uri="{FF2B5EF4-FFF2-40B4-BE49-F238E27FC236}">
                <a16:creationId xmlns:a16="http://schemas.microsoft.com/office/drawing/2014/main" id="{7D9D5AD7-1475-BF35-A8C3-57325A2E4171}"/>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smtClean="0">
                <a:latin typeface="Montserrat" pitchFamily="2" charset="77"/>
              </a:rPr>
              <a:pPr algn="r"/>
              <a:t>‹#›</a:t>
            </a:fld>
            <a:endParaRPr lang="en-GB" sz="1000">
              <a:latin typeface="Montserrat" pitchFamily="2" charset="77"/>
            </a:endParaRPr>
          </a:p>
        </p:txBody>
      </p:sp>
    </p:spTree>
    <p:extLst>
      <p:ext uri="{BB962C8B-B14F-4D97-AF65-F5344CB8AC3E}">
        <p14:creationId xmlns:p14="http://schemas.microsoft.com/office/powerpoint/2010/main" val="295352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lean 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C5126-C4DC-64D9-EC21-D949C568B4B5}"/>
              </a:ext>
            </a:extLst>
          </p:cNvPr>
          <p:cNvSpPr>
            <a:spLocks noGrp="1"/>
          </p:cNvSpPr>
          <p:nvPr>
            <p:ph type="ctrTitle" hasCustomPrompt="1"/>
          </p:nvPr>
        </p:nvSpPr>
        <p:spPr>
          <a:xfrm>
            <a:off x="1524000" y="1278325"/>
            <a:ext cx="9144000" cy="2387600"/>
          </a:xfrm>
        </p:spPr>
        <p:txBody>
          <a:bodyPr anchor="b">
            <a:normAutofit/>
          </a:bodyPr>
          <a:lstStyle>
            <a:lvl1pPr algn="ctr">
              <a:defRPr sz="3500" b="1" i="0">
                <a:latin typeface="IBM Plex Serif" panose="02060503050406000203" pitchFamily="18" charset="77"/>
              </a:defRPr>
            </a:lvl1pPr>
          </a:lstStyle>
          <a:p>
            <a:r>
              <a:rPr lang="da-DK" dirty="0" err="1"/>
              <a:t>Click</a:t>
            </a:r>
            <a:r>
              <a:rPr lang="da-DK" dirty="0"/>
              <a:t> to </a:t>
            </a:r>
            <a:r>
              <a:rPr lang="da-DK" dirty="0" err="1"/>
              <a:t>edit</a:t>
            </a:r>
            <a:r>
              <a:rPr lang="da-DK" dirty="0"/>
              <a:t> the </a:t>
            </a:r>
            <a:r>
              <a:rPr lang="da-DK" dirty="0" err="1"/>
              <a:t>presentation</a:t>
            </a:r>
            <a:br>
              <a:rPr lang="da-DK" dirty="0"/>
            </a:br>
            <a:r>
              <a:rPr lang="da-DK" dirty="0" err="1"/>
              <a:t>heading</a:t>
            </a:r>
            <a:r>
              <a:rPr lang="da-DK" dirty="0"/>
              <a:t> </a:t>
            </a:r>
            <a:r>
              <a:rPr lang="da-DK" dirty="0" err="1"/>
              <a:t>text</a:t>
            </a:r>
            <a:r>
              <a:rPr lang="da-DK" dirty="0"/>
              <a:t> </a:t>
            </a:r>
            <a:r>
              <a:rPr lang="da-DK" dirty="0" err="1"/>
              <a:t>here</a:t>
            </a:r>
            <a:r>
              <a:rPr lang="da-DK" dirty="0"/>
              <a:t>…</a:t>
            </a:r>
            <a:endParaRPr lang="en-GB" dirty="0"/>
          </a:p>
        </p:txBody>
      </p:sp>
      <p:sp>
        <p:nvSpPr>
          <p:cNvPr id="3" name="Undertitel 2">
            <a:extLst>
              <a:ext uri="{FF2B5EF4-FFF2-40B4-BE49-F238E27FC236}">
                <a16:creationId xmlns:a16="http://schemas.microsoft.com/office/drawing/2014/main" id="{33660A52-6B6F-8CAC-E89A-DEDEFF43EFA7}"/>
              </a:ext>
            </a:extLst>
          </p:cNvPr>
          <p:cNvSpPr>
            <a:spLocks noGrp="1"/>
          </p:cNvSpPr>
          <p:nvPr>
            <p:ph type="subTitle" idx="1" hasCustomPrompt="1"/>
          </p:nvPr>
        </p:nvSpPr>
        <p:spPr>
          <a:xfrm>
            <a:off x="1524000" y="3758000"/>
            <a:ext cx="9144000" cy="1655762"/>
          </a:xfrm>
        </p:spPr>
        <p:txBody>
          <a:bodyPr>
            <a:normAutofit/>
          </a:bodyPr>
          <a:lstStyle>
            <a:lvl1pPr marL="0" indent="0" algn="ctr">
              <a:buNone/>
              <a:defRPr sz="1500" b="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err="1"/>
              <a:t>Click</a:t>
            </a:r>
            <a:r>
              <a:rPr lang="da-DK" dirty="0"/>
              <a:t> to </a:t>
            </a:r>
            <a:r>
              <a:rPr lang="da-DK" dirty="0" err="1"/>
              <a:t>edit</a:t>
            </a:r>
            <a:r>
              <a:rPr lang="da-DK" dirty="0"/>
              <a:t> the </a:t>
            </a:r>
            <a:r>
              <a:rPr lang="da-DK" dirty="0" err="1"/>
              <a:t>subheading</a:t>
            </a:r>
            <a:r>
              <a:rPr lang="da-DK" dirty="0"/>
              <a:t> </a:t>
            </a:r>
            <a:r>
              <a:rPr lang="da-DK" dirty="0" err="1"/>
              <a:t>text</a:t>
            </a:r>
            <a:r>
              <a:rPr lang="da-DK" dirty="0"/>
              <a:t> </a:t>
            </a:r>
            <a:r>
              <a:rPr lang="da-DK" dirty="0" err="1"/>
              <a:t>here</a:t>
            </a:r>
            <a:r>
              <a:rPr lang="da-DK" dirty="0"/>
              <a:t>…</a:t>
            </a:r>
            <a:endParaRPr lang="en-GB" dirty="0"/>
          </a:p>
        </p:txBody>
      </p:sp>
      <p:pic>
        <p:nvPicPr>
          <p:cNvPr id="7" name="Grafik 6">
            <a:extLst>
              <a:ext uri="{FF2B5EF4-FFF2-40B4-BE49-F238E27FC236}">
                <a16:creationId xmlns:a16="http://schemas.microsoft.com/office/drawing/2014/main" id="{8F7A41F0-31B6-0A49-287C-F8DC959638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8" name="Pladsholder til slidenummer 5">
            <a:extLst>
              <a:ext uri="{FF2B5EF4-FFF2-40B4-BE49-F238E27FC236}">
                <a16:creationId xmlns:a16="http://schemas.microsoft.com/office/drawing/2014/main" id="{5D9A6D8E-1E0C-CE07-55E9-D0C671F01FD2}"/>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19647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top left - menubar - grey background ">
    <p:bg>
      <p:bgPr>
        <a:solidFill>
          <a:schemeClr val="bg1">
            <a:lumMod val="95000"/>
          </a:schemeClr>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7CCFA46-9BF6-3AD7-679E-703199282524}"/>
              </a:ext>
            </a:extLst>
          </p:cNvPr>
          <p:cNvSpPr/>
          <p:nvPr userDrawn="1"/>
        </p:nvSpPr>
        <p:spPr>
          <a:xfrm>
            <a:off x="0" y="0"/>
            <a:ext cx="12192000" cy="905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fik 1">
            <a:extLst>
              <a:ext uri="{FF2B5EF4-FFF2-40B4-BE49-F238E27FC236}">
                <a16:creationId xmlns:a16="http://schemas.microsoft.com/office/drawing/2014/main" id="{837EEA36-44FC-4CEC-5278-CE068C9D1E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378" y="217111"/>
            <a:ext cx="1452129" cy="512516"/>
          </a:xfrm>
          <a:prstGeom prst="rect">
            <a:avLst/>
          </a:prstGeom>
        </p:spPr>
      </p:pic>
      <p:sp>
        <p:nvSpPr>
          <p:cNvPr id="5" name="Pladsholder til slidenummer 5">
            <a:extLst>
              <a:ext uri="{FF2B5EF4-FFF2-40B4-BE49-F238E27FC236}">
                <a16:creationId xmlns:a16="http://schemas.microsoft.com/office/drawing/2014/main" id="{D518AE40-6DB0-90D4-490C-E4A7A24F0AF6}"/>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300594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top right - menubar - grey ">
    <p:bg>
      <p:bgPr>
        <a:solidFill>
          <a:schemeClr val="bg1">
            <a:lumMod val="95000"/>
          </a:schemeClr>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7CCFA46-9BF6-3AD7-679E-703199282524}"/>
              </a:ext>
            </a:extLst>
          </p:cNvPr>
          <p:cNvSpPr/>
          <p:nvPr userDrawn="1"/>
        </p:nvSpPr>
        <p:spPr>
          <a:xfrm>
            <a:off x="0" y="0"/>
            <a:ext cx="12192000" cy="905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fik 3">
            <a:extLst>
              <a:ext uri="{FF2B5EF4-FFF2-40B4-BE49-F238E27FC236}">
                <a16:creationId xmlns:a16="http://schemas.microsoft.com/office/drawing/2014/main" id="{1639D001-5E95-5CE0-115F-2EBDABC417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65732" y="217111"/>
            <a:ext cx="1452129" cy="512516"/>
          </a:xfrm>
          <a:prstGeom prst="rect">
            <a:avLst/>
          </a:prstGeom>
        </p:spPr>
      </p:pic>
      <p:sp>
        <p:nvSpPr>
          <p:cNvPr id="5" name="Pladsholder til slidenummer 5">
            <a:extLst>
              <a:ext uri="{FF2B5EF4-FFF2-40B4-BE49-F238E27FC236}">
                <a16:creationId xmlns:a16="http://schemas.microsoft.com/office/drawing/2014/main" id="{F9EFC68F-CF44-858B-EB52-443C7480DB5A}"/>
              </a:ext>
            </a:extLst>
          </p:cNvPr>
          <p:cNvSpPr txBox="1">
            <a:spLocks/>
          </p:cNvSpPr>
          <p:nvPr userDrawn="1"/>
        </p:nvSpPr>
        <p:spPr>
          <a:xfrm>
            <a:off x="10992922" y="6571609"/>
            <a:ext cx="851700" cy="286391"/>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6D213E7-9D86-9B4A-90A6-5AAEB8E5CA2C}" type="slidenum">
              <a:rPr lang="en-GB" sz="1000" b="0" i="0" smtClean="0">
                <a:latin typeface="Montserrat" pitchFamily="2" charset="77"/>
              </a:rPr>
              <a:pPr algn="r"/>
              <a:t>‹#›</a:t>
            </a:fld>
            <a:endParaRPr lang="en-GB" sz="1000" b="0" i="0">
              <a:latin typeface="Montserrat" pitchFamily="2" charset="77"/>
            </a:endParaRPr>
          </a:p>
        </p:txBody>
      </p:sp>
    </p:spTree>
    <p:extLst>
      <p:ext uri="{BB962C8B-B14F-4D97-AF65-F5344CB8AC3E}">
        <p14:creationId xmlns:p14="http://schemas.microsoft.com/office/powerpoint/2010/main" val="232874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 full screen">
    <p:spTree>
      <p:nvGrpSpPr>
        <p:cNvPr id="1" name=""/>
        <p:cNvGrpSpPr/>
        <p:nvPr/>
      </p:nvGrpSpPr>
      <p:grpSpPr>
        <a:xfrm>
          <a:off x="0" y="0"/>
          <a:ext cx="0" cy="0"/>
          <a:chOff x="0" y="0"/>
          <a:chExt cx="0" cy="0"/>
        </a:xfrm>
      </p:grpSpPr>
      <p:sp>
        <p:nvSpPr>
          <p:cNvPr id="5" name="Pladsholder til medieklip 4">
            <a:extLst>
              <a:ext uri="{FF2B5EF4-FFF2-40B4-BE49-F238E27FC236}">
                <a16:creationId xmlns:a16="http://schemas.microsoft.com/office/drawing/2014/main" id="{DD7D4F4A-1B3A-8B0F-A2C4-5E9174E67AA0}"/>
              </a:ext>
            </a:extLst>
          </p:cNvPr>
          <p:cNvSpPr>
            <a:spLocks noGrp="1"/>
          </p:cNvSpPr>
          <p:nvPr>
            <p:ph type="media" sz="quarter" idx="10"/>
          </p:nvPr>
        </p:nvSpPr>
        <p:spPr>
          <a:xfrm>
            <a:off x="0" y="0"/>
            <a:ext cx="12192000" cy="6858000"/>
          </a:xfrm>
        </p:spPr>
        <p:txBody>
          <a:bodyPr>
            <a:normAutofit/>
          </a:bodyPr>
          <a:lstStyle>
            <a:lvl1pPr>
              <a:defRPr sz="2000" b="0" i="0">
                <a:latin typeface="Montserrat" pitchFamily="2" charset="77"/>
              </a:defRPr>
            </a:lvl1pPr>
          </a:lstStyle>
          <a:p>
            <a:endParaRPr lang="en-GB"/>
          </a:p>
        </p:txBody>
      </p:sp>
    </p:spTree>
    <p:extLst>
      <p:ext uri="{BB962C8B-B14F-4D97-AF65-F5344CB8AC3E}">
        <p14:creationId xmlns:p14="http://schemas.microsoft.com/office/powerpoint/2010/main" val="281922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022FE799-09E5-2CC3-DCA6-677CC75D9BEF}"/>
              </a:ext>
            </a:extLst>
          </p:cNvPr>
          <p:cNvSpPr>
            <a:spLocks noGrp="1"/>
          </p:cNvSpPr>
          <p:nvPr>
            <p:ph type="title"/>
          </p:nvPr>
        </p:nvSpPr>
        <p:spPr>
          <a:xfrm>
            <a:off x="838200" y="681037"/>
            <a:ext cx="10515600" cy="1247628"/>
          </a:xfrm>
          <a:prstGeom prst="rect">
            <a:avLst/>
          </a:prstGeom>
        </p:spPr>
        <p:txBody>
          <a:bodyPr vert="horz" lIns="91440" tIns="45720" rIns="91440" bIns="45720" rtlCol="0" anchor="ctr">
            <a:normAutofit/>
          </a:bodyPr>
          <a:lstStyle/>
          <a:p>
            <a:r>
              <a:rPr lang="da-DK" dirty="0"/>
              <a:t>Klik for at redigere titeltypografien i masteren</a:t>
            </a:r>
            <a:endParaRPr lang="en-GB" dirty="0"/>
          </a:p>
        </p:txBody>
      </p:sp>
      <p:sp>
        <p:nvSpPr>
          <p:cNvPr id="3" name="Pladsholder til tekst 2">
            <a:extLst>
              <a:ext uri="{FF2B5EF4-FFF2-40B4-BE49-F238E27FC236}">
                <a16:creationId xmlns:a16="http://schemas.microsoft.com/office/drawing/2014/main" id="{254B9727-E25B-5CE3-8511-BF30C93B7340}"/>
              </a:ext>
            </a:extLst>
          </p:cNvPr>
          <p:cNvSpPr>
            <a:spLocks noGrp="1"/>
          </p:cNvSpPr>
          <p:nvPr>
            <p:ph type="body" idx="1"/>
          </p:nvPr>
        </p:nvSpPr>
        <p:spPr>
          <a:xfrm>
            <a:off x="838200" y="2081457"/>
            <a:ext cx="10515600" cy="4095506"/>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
        <p:nvSpPr>
          <p:cNvPr id="4" name="Pladsholder til dato 3">
            <a:extLst>
              <a:ext uri="{FF2B5EF4-FFF2-40B4-BE49-F238E27FC236}">
                <a16:creationId xmlns:a16="http://schemas.microsoft.com/office/drawing/2014/main" id="{9597A938-D0F1-95FE-4765-2660501E4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endParaRPr lang="en-GB"/>
          </a:p>
        </p:txBody>
      </p:sp>
      <p:sp>
        <p:nvSpPr>
          <p:cNvPr id="5" name="Pladsholder til sidefod 4">
            <a:extLst>
              <a:ext uri="{FF2B5EF4-FFF2-40B4-BE49-F238E27FC236}">
                <a16:creationId xmlns:a16="http://schemas.microsoft.com/office/drawing/2014/main" id="{969B2B5F-6FAF-057C-3DEE-2452BD1C2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Montserrat" pitchFamily="2" charset="77"/>
              </a:defRPr>
            </a:lvl1pPr>
          </a:lstStyle>
          <a:p>
            <a:endParaRPr lang="en-GB"/>
          </a:p>
        </p:txBody>
      </p:sp>
      <p:sp>
        <p:nvSpPr>
          <p:cNvPr id="6" name="Pladsholder til slidenummer 5">
            <a:extLst>
              <a:ext uri="{FF2B5EF4-FFF2-40B4-BE49-F238E27FC236}">
                <a16:creationId xmlns:a16="http://schemas.microsoft.com/office/drawing/2014/main" id="{92A08941-E958-7109-F112-ACDDBC655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66D213E7-9D86-9B4A-90A6-5AAEB8E5CA2C}" type="slidenum">
              <a:rPr lang="en-GB" smtClean="0"/>
              <a:pPr/>
              <a:t>‹#›</a:t>
            </a:fld>
            <a:endParaRPr lang="en-GB"/>
          </a:p>
        </p:txBody>
      </p:sp>
    </p:spTree>
    <p:extLst>
      <p:ext uri="{BB962C8B-B14F-4D97-AF65-F5344CB8AC3E}">
        <p14:creationId xmlns:p14="http://schemas.microsoft.com/office/powerpoint/2010/main" val="1336183462"/>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82" r:id="rId3"/>
    <p:sldLayoutId id="2147483683" r:id="rId4"/>
    <p:sldLayoutId id="2147483677" r:id="rId5"/>
    <p:sldLayoutId id="2147483649" r:id="rId6"/>
    <p:sldLayoutId id="2147483667" r:id="rId7"/>
    <p:sldLayoutId id="2147483668" r:id="rId8"/>
    <p:sldLayoutId id="2147483710" r:id="rId9"/>
    <p:sldLayoutId id="2147483665" r:id="rId10"/>
    <p:sldLayoutId id="2147483705" r:id="rId11"/>
    <p:sldLayoutId id="2147483707" r:id="rId12"/>
    <p:sldLayoutId id="2147483708" r:id="rId13"/>
    <p:sldLayoutId id="2147483709" r:id="rId14"/>
    <p:sldLayoutId id="2147483670" r:id="rId15"/>
    <p:sldLayoutId id="2147483671" r:id="rId16"/>
    <p:sldLayoutId id="2147483674" r:id="rId17"/>
    <p:sldLayoutId id="2147483713" r:id="rId18"/>
    <p:sldLayoutId id="214748371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446" userDrawn="1">
          <p15:clr>
            <a:srgbClr val="F26B43"/>
          </p15:clr>
        </p15:guide>
        <p15:guide id="3" pos="7537" userDrawn="1">
          <p15:clr>
            <a:srgbClr val="F26B43"/>
          </p15:clr>
        </p15:guide>
        <p15:guide id="4" orient="horz" pos="2160" userDrawn="1">
          <p15:clr>
            <a:srgbClr val="F26B43"/>
          </p15:clr>
        </p15:guide>
        <p15:guide id="5" orient="horz" pos="572" userDrawn="1">
          <p15:clr>
            <a:srgbClr val="F26B43"/>
          </p15:clr>
        </p15:guide>
        <p15:guide id="6" orient="horz" pos="4088" userDrawn="1">
          <p15:clr>
            <a:srgbClr val="F26B43"/>
          </p15:clr>
        </p15:guide>
        <p15:guide id="7" pos="234" userDrawn="1">
          <p15:clr>
            <a:srgbClr val="F26B43"/>
          </p15:clr>
        </p15:guide>
        <p15:guide id="8" pos="1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Pladsholder til titel 1">
            <a:extLst>
              <a:ext uri="{FF2B5EF4-FFF2-40B4-BE49-F238E27FC236}">
                <a16:creationId xmlns:a16="http://schemas.microsoft.com/office/drawing/2014/main" id="{8CC357AF-53A1-B646-712F-28A388394BEE}"/>
              </a:ext>
            </a:extLst>
          </p:cNvPr>
          <p:cNvSpPr>
            <a:spLocks noGrp="1"/>
          </p:cNvSpPr>
          <p:nvPr>
            <p:ph type="title"/>
          </p:nvPr>
        </p:nvSpPr>
        <p:spPr>
          <a:xfrm>
            <a:off x="838200" y="681037"/>
            <a:ext cx="10515600" cy="1247628"/>
          </a:xfrm>
          <a:prstGeom prst="rect">
            <a:avLst/>
          </a:prstGeom>
        </p:spPr>
        <p:txBody>
          <a:bodyPr vert="horz" lIns="91440" tIns="45720" rIns="91440" bIns="45720" rtlCol="0" anchor="ctr">
            <a:normAutofit/>
          </a:bodyPr>
          <a:lstStyle/>
          <a:p>
            <a:r>
              <a:rPr lang="da-DK" dirty="0"/>
              <a:t>Klik for at redigere titeltypografien i masteren</a:t>
            </a:r>
            <a:endParaRPr lang="en-GB" dirty="0"/>
          </a:p>
        </p:txBody>
      </p:sp>
      <p:sp>
        <p:nvSpPr>
          <p:cNvPr id="10" name="Pladsholder til tekst 2">
            <a:extLst>
              <a:ext uri="{FF2B5EF4-FFF2-40B4-BE49-F238E27FC236}">
                <a16:creationId xmlns:a16="http://schemas.microsoft.com/office/drawing/2014/main" id="{1905175B-2132-47A5-DEC2-F27B3B651F3B}"/>
              </a:ext>
            </a:extLst>
          </p:cNvPr>
          <p:cNvSpPr>
            <a:spLocks noGrp="1"/>
          </p:cNvSpPr>
          <p:nvPr>
            <p:ph type="body" idx="1"/>
          </p:nvPr>
        </p:nvSpPr>
        <p:spPr>
          <a:xfrm>
            <a:off x="838200" y="2081457"/>
            <a:ext cx="10515600" cy="4095506"/>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Tree>
    <p:extLst>
      <p:ext uri="{BB962C8B-B14F-4D97-AF65-F5344CB8AC3E}">
        <p14:creationId xmlns:p14="http://schemas.microsoft.com/office/powerpoint/2010/main" val="1242938455"/>
      </p:ext>
    </p:extLst>
  </p:cSld>
  <p:clrMap bg1="lt1" tx1="dk1" bg2="lt2" tx2="dk2" accent1="accent1" accent2="accent2" accent3="accent3" accent4="accent4" accent5="accent5" accent6="accent6" hlink="hlink" folHlink="folHlink"/>
  <p:sldLayoutIdLst>
    <p:sldLayoutId id="2147483687" r:id="rId1"/>
    <p:sldLayoutId id="2147483704" r:id="rId2"/>
    <p:sldLayoutId id="2147483686" r:id="rId3"/>
    <p:sldLayoutId id="2147483685" r:id="rId4"/>
    <p:sldLayoutId id="2147483688" r:id="rId5"/>
    <p:sldLayoutId id="2147483691" r:id="rId6"/>
    <p:sldLayoutId id="2147483692" r:id="rId7"/>
    <p:sldLayoutId id="214748369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446" userDrawn="1">
          <p15:clr>
            <a:srgbClr val="F26B43"/>
          </p15:clr>
        </p15:guide>
        <p15:guide id="3" pos="7537" userDrawn="1">
          <p15:clr>
            <a:srgbClr val="F26B43"/>
          </p15:clr>
        </p15:guide>
        <p15:guide id="4" orient="horz" pos="2160" userDrawn="1">
          <p15:clr>
            <a:srgbClr val="F26B43"/>
          </p15:clr>
        </p15:guide>
        <p15:guide id="5" orient="horz" pos="572" userDrawn="1">
          <p15:clr>
            <a:srgbClr val="F26B43"/>
          </p15:clr>
        </p15:guide>
        <p15:guide id="6" orient="horz" pos="4088" userDrawn="1">
          <p15:clr>
            <a:srgbClr val="F26B43"/>
          </p15:clr>
        </p15:guide>
        <p15:guide id="7" pos="234" userDrawn="1">
          <p15:clr>
            <a:srgbClr val="F26B43"/>
          </p15:clr>
        </p15:guide>
        <p15:guide id="8" pos="14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Pladsholder til titel 1">
            <a:extLst>
              <a:ext uri="{FF2B5EF4-FFF2-40B4-BE49-F238E27FC236}">
                <a16:creationId xmlns:a16="http://schemas.microsoft.com/office/drawing/2014/main" id="{8CC357AF-53A1-B646-712F-28A388394BEE}"/>
              </a:ext>
            </a:extLst>
          </p:cNvPr>
          <p:cNvSpPr>
            <a:spLocks noGrp="1"/>
          </p:cNvSpPr>
          <p:nvPr>
            <p:ph type="title"/>
          </p:nvPr>
        </p:nvSpPr>
        <p:spPr>
          <a:xfrm>
            <a:off x="838200" y="681037"/>
            <a:ext cx="10515600" cy="1247628"/>
          </a:xfrm>
          <a:prstGeom prst="rect">
            <a:avLst/>
          </a:prstGeom>
        </p:spPr>
        <p:txBody>
          <a:bodyPr vert="horz" lIns="91440" tIns="45720" rIns="91440" bIns="45720" rtlCol="0" anchor="ctr">
            <a:normAutofit/>
          </a:bodyPr>
          <a:lstStyle/>
          <a:p>
            <a:r>
              <a:rPr lang="da-DK" dirty="0"/>
              <a:t>Klik for at redigere titeltypografien i masteren</a:t>
            </a:r>
            <a:endParaRPr lang="en-GB" dirty="0"/>
          </a:p>
        </p:txBody>
      </p:sp>
      <p:sp>
        <p:nvSpPr>
          <p:cNvPr id="10" name="Pladsholder til tekst 2">
            <a:extLst>
              <a:ext uri="{FF2B5EF4-FFF2-40B4-BE49-F238E27FC236}">
                <a16:creationId xmlns:a16="http://schemas.microsoft.com/office/drawing/2014/main" id="{1905175B-2132-47A5-DEC2-F27B3B651F3B}"/>
              </a:ext>
            </a:extLst>
          </p:cNvPr>
          <p:cNvSpPr>
            <a:spLocks noGrp="1"/>
          </p:cNvSpPr>
          <p:nvPr>
            <p:ph type="body" idx="1"/>
          </p:nvPr>
        </p:nvSpPr>
        <p:spPr>
          <a:xfrm>
            <a:off x="838200" y="2081457"/>
            <a:ext cx="10515600" cy="4095506"/>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Tree>
    <p:extLst>
      <p:ext uri="{BB962C8B-B14F-4D97-AF65-F5344CB8AC3E}">
        <p14:creationId xmlns:p14="http://schemas.microsoft.com/office/powerpoint/2010/main" val="3347354474"/>
      </p:ext>
    </p:extLst>
  </p:cSld>
  <p:clrMap bg1="lt1" tx1="dk1" bg2="lt2" tx2="dk2" accent1="accent1" accent2="accent2" accent3="accent3" accent4="accent4" accent5="accent5" accent6="accent6" hlink="hlink" folHlink="folHlink"/>
  <p:sldLayoutIdLst>
    <p:sldLayoutId id="2147483662"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446" userDrawn="1">
          <p15:clr>
            <a:srgbClr val="F26B43"/>
          </p15:clr>
        </p15:guide>
        <p15:guide id="3" pos="7537" userDrawn="1">
          <p15:clr>
            <a:srgbClr val="F26B43"/>
          </p15:clr>
        </p15:guide>
        <p15:guide id="4" orient="horz" pos="2160" userDrawn="1">
          <p15:clr>
            <a:srgbClr val="F26B43"/>
          </p15:clr>
        </p15:guide>
        <p15:guide id="5" orient="horz" pos="572" userDrawn="1">
          <p15:clr>
            <a:srgbClr val="F26B43"/>
          </p15:clr>
        </p15:guide>
        <p15:guide id="6" orient="horz" pos="4088" userDrawn="1">
          <p15:clr>
            <a:srgbClr val="F26B43"/>
          </p15:clr>
        </p15:guide>
        <p15:guide id="7" pos="234" userDrawn="1">
          <p15:clr>
            <a:srgbClr val="F26B43"/>
          </p15:clr>
        </p15:guide>
        <p15:guide id="8" pos="14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1220BDBD-7838-83F6-E4DE-CC67477D6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endParaRPr lang="en-GB" dirty="0"/>
          </a:p>
        </p:txBody>
      </p:sp>
      <p:sp>
        <p:nvSpPr>
          <p:cNvPr id="3" name="Pladsholder til tekst 2">
            <a:extLst>
              <a:ext uri="{FF2B5EF4-FFF2-40B4-BE49-F238E27FC236}">
                <a16:creationId xmlns:a16="http://schemas.microsoft.com/office/drawing/2014/main" id="{3AE725AD-DA76-0DFE-4DB6-801B675826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
        <p:nvSpPr>
          <p:cNvPr id="4" name="Pladsholder til dato 3">
            <a:extLst>
              <a:ext uri="{FF2B5EF4-FFF2-40B4-BE49-F238E27FC236}">
                <a16:creationId xmlns:a16="http://schemas.microsoft.com/office/drawing/2014/main" id="{EE7F1E71-FE89-ED68-BD01-3314116B0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A2B46-452A-9843-85F5-3002F65E2EE8}" type="datetimeFigureOut">
              <a:rPr lang="en-GB" smtClean="0"/>
              <a:t>08/02/2024</a:t>
            </a:fld>
            <a:endParaRPr lang="en-GB"/>
          </a:p>
        </p:txBody>
      </p:sp>
      <p:sp>
        <p:nvSpPr>
          <p:cNvPr id="5" name="Pladsholder til sidefod 4">
            <a:extLst>
              <a:ext uri="{FF2B5EF4-FFF2-40B4-BE49-F238E27FC236}">
                <a16:creationId xmlns:a16="http://schemas.microsoft.com/office/drawing/2014/main" id="{F2FFCA18-D734-71A3-3F8E-342EDB9BC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dsholder til slidenummer 5">
            <a:extLst>
              <a:ext uri="{FF2B5EF4-FFF2-40B4-BE49-F238E27FC236}">
                <a16:creationId xmlns:a16="http://schemas.microsoft.com/office/drawing/2014/main" id="{D179B7A7-EF07-FFB2-96D6-A8C8654D2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F8C27-E0C9-CB49-BCBD-82D19DC643AC}" type="slidenum">
              <a:rPr lang="en-GB" smtClean="0"/>
              <a:t>‹#›</a:t>
            </a:fld>
            <a:endParaRPr lang="en-GB"/>
          </a:p>
        </p:txBody>
      </p:sp>
    </p:spTree>
    <p:extLst>
      <p:ext uri="{BB962C8B-B14F-4D97-AF65-F5344CB8AC3E}">
        <p14:creationId xmlns:p14="http://schemas.microsoft.com/office/powerpoint/2010/main" val="2797708704"/>
      </p:ext>
    </p:extLst>
  </p:cSld>
  <p:clrMap bg1="lt1" tx1="dk1" bg2="lt2" tx2="dk2" accent1="accent1" accent2="accent2" accent3="accent3" accent4="accent4" accent5="accent5" accent6="accent6" hlink="hlink" folHlink="folHlink"/>
  <p:sldLayoutIdLst>
    <p:sldLayoutId id="2147483660" r:id="rId1"/>
    <p:sldLayoutId id="2147483676" r:id="rId2"/>
    <p:sldLayoutId id="2147483672" r:id="rId3"/>
    <p:sldLayoutId id="2147483706" r:id="rId4"/>
    <p:sldLayoutId id="2147483711" r:id="rId5"/>
    <p:sldLayoutId id="2147483664" r:id="rId6"/>
    <p:sldLayoutId id="2147483661" r:id="rId7"/>
    <p:sldLayoutId id="2147483673" r:id="rId8"/>
    <p:sldLayoutId id="2147483703" r:id="rId9"/>
    <p:sldLayoutId id="2147483680" r:id="rId10"/>
    <p:sldLayoutId id="2147483681" r:id="rId11"/>
    <p:sldLayoutId id="2147483679" r:id="rId12"/>
    <p:sldLayoutId id="2147483690" r:id="rId13"/>
    <p:sldLayoutId id="2147483678" r:id="rId14"/>
    <p:sldLayoutId id="2147483675" r:id="rId15"/>
    <p:sldLayoutId id="2147483712" r:id="rId16"/>
    <p:sldLayoutId id="2147483715" r:id="rId17"/>
  </p:sldLayoutIdLst>
  <p:txStyles>
    <p:titleStyle>
      <a:lvl1pPr algn="l" defTabSz="914400" rtl="0" eaLnBrk="1" latinLnBrk="0" hangingPunct="1">
        <a:lnSpc>
          <a:spcPct val="90000"/>
        </a:lnSpc>
        <a:spcBef>
          <a:spcPct val="0"/>
        </a:spcBef>
        <a:buNone/>
        <a:defRPr sz="3500" b="1" i="0" kern="1200">
          <a:solidFill>
            <a:schemeClr val="tx1"/>
          </a:solidFill>
          <a:latin typeface="IBM Plex Serif" panose="020605030504060002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E592E_AAC091AE.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microsoft.com/office/2018/10/relationships/comments" Target="../comments/modernComment_7FFE5930_6F78E040.xml"/><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5.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52.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 Type="http://schemas.openxmlformats.org/officeDocument/2006/relationships/notesSlide" Target="../notesSlides/notesSlide6.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54.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53.png"/><Relationship Id="rId9" Type="http://schemas.openxmlformats.org/officeDocument/2006/relationships/image" Target="../media/image36.sv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4.svg"/><Relationship Id="rId3" Type="http://schemas.openxmlformats.org/officeDocument/2006/relationships/image" Target="../media/image41.png"/><Relationship Id="rId7" Type="http://schemas.openxmlformats.org/officeDocument/2006/relationships/image" Target="../media/image56.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notesSlide" Target="../notesSlides/notesSlide7.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40.svg"/><Relationship Id="rId5" Type="http://schemas.openxmlformats.org/officeDocument/2006/relationships/image" Target="../media/image55.png"/><Relationship Id="rId15" Type="http://schemas.openxmlformats.org/officeDocument/2006/relationships/image" Target="../media/image51.svg"/><Relationship Id="rId10" Type="http://schemas.openxmlformats.org/officeDocument/2006/relationships/image" Target="../media/image39.png"/><Relationship Id="rId4" Type="http://schemas.openxmlformats.org/officeDocument/2006/relationships/image" Target="../media/image42.svg"/><Relationship Id="rId9" Type="http://schemas.openxmlformats.org/officeDocument/2006/relationships/image" Target="../media/image36.sv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3.png"/><Relationship Id="rId3" Type="http://schemas.openxmlformats.org/officeDocument/2006/relationships/image" Target="../media/image57.png"/><Relationship Id="rId7" Type="http://schemas.openxmlformats.org/officeDocument/2006/relationships/image" Target="../media/image45.png"/><Relationship Id="rId12" Type="http://schemas.openxmlformats.org/officeDocument/2006/relationships/image" Target="../media/image6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62.png"/><Relationship Id="rId5" Type="http://schemas.openxmlformats.org/officeDocument/2006/relationships/image" Target="../media/image22.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60.png"/><Relationship Id="rId1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8.sv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microsoft.com/office/2018/10/relationships/comments" Target="../comments/modernComment_1184_276EF1B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104.sv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107.sv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110.sv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112.svg"/><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114.sv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microsoft.com/office/2007/relationships/hdphoto" Target="../media/hdphoto4.wdp"/><Relationship Id="rId5" Type="http://schemas.openxmlformats.org/officeDocument/2006/relationships/image" Target="../media/image117.png"/><Relationship Id="rId4" Type="http://schemas.openxmlformats.org/officeDocument/2006/relationships/image" Target="../media/image116.sv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jpeg"/><Relationship Id="rId1" Type="http://schemas.openxmlformats.org/officeDocument/2006/relationships/slideLayout" Target="../slideLayouts/slideLayout19.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122.sv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6" Type="http://schemas.openxmlformats.org/officeDocument/2006/relationships/image" Target="../media/image147.svg"/><Relationship Id="rId21" Type="http://schemas.openxmlformats.org/officeDocument/2006/relationships/image" Target="../media/image142.png"/><Relationship Id="rId42" Type="http://schemas.openxmlformats.org/officeDocument/2006/relationships/image" Target="../media/image163.svg"/><Relationship Id="rId47" Type="http://schemas.openxmlformats.org/officeDocument/2006/relationships/image" Target="../media/image168.png"/><Relationship Id="rId63" Type="http://schemas.openxmlformats.org/officeDocument/2006/relationships/image" Target="../media/image184.png"/><Relationship Id="rId68" Type="http://schemas.openxmlformats.org/officeDocument/2006/relationships/image" Target="../media/image189.svg"/><Relationship Id="rId16" Type="http://schemas.openxmlformats.org/officeDocument/2006/relationships/image" Target="../media/image137.svg"/><Relationship Id="rId11" Type="http://schemas.openxmlformats.org/officeDocument/2006/relationships/image" Target="../media/image132.png"/><Relationship Id="rId32" Type="http://schemas.openxmlformats.org/officeDocument/2006/relationships/image" Target="../media/image153.svg"/><Relationship Id="rId37" Type="http://schemas.openxmlformats.org/officeDocument/2006/relationships/image" Target="../media/image158.png"/><Relationship Id="rId53" Type="http://schemas.openxmlformats.org/officeDocument/2006/relationships/image" Target="../media/image174.png"/><Relationship Id="rId58" Type="http://schemas.openxmlformats.org/officeDocument/2006/relationships/image" Target="../media/image179.svg"/><Relationship Id="rId74" Type="http://schemas.openxmlformats.org/officeDocument/2006/relationships/image" Target="../media/image195.svg"/><Relationship Id="rId79" Type="http://schemas.openxmlformats.org/officeDocument/2006/relationships/image" Target="../media/image200.png"/><Relationship Id="rId5" Type="http://schemas.openxmlformats.org/officeDocument/2006/relationships/image" Target="../media/image126.png"/><Relationship Id="rId61" Type="http://schemas.openxmlformats.org/officeDocument/2006/relationships/image" Target="../media/image182.png"/><Relationship Id="rId82" Type="http://schemas.openxmlformats.org/officeDocument/2006/relationships/image" Target="../media/image203.svg"/><Relationship Id="rId19" Type="http://schemas.openxmlformats.org/officeDocument/2006/relationships/image" Target="../media/image140.png"/><Relationship Id="rId14" Type="http://schemas.openxmlformats.org/officeDocument/2006/relationships/image" Target="../media/image135.svg"/><Relationship Id="rId22" Type="http://schemas.openxmlformats.org/officeDocument/2006/relationships/image" Target="../media/image143.svg"/><Relationship Id="rId27" Type="http://schemas.openxmlformats.org/officeDocument/2006/relationships/image" Target="../media/image148.png"/><Relationship Id="rId30" Type="http://schemas.openxmlformats.org/officeDocument/2006/relationships/image" Target="../media/image151.svg"/><Relationship Id="rId35" Type="http://schemas.openxmlformats.org/officeDocument/2006/relationships/image" Target="../media/image156.png"/><Relationship Id="rId43" Type="http://schemas.openxmlformats.org/officeDocument/2006/relationships/image" Target="../media/image164.png"/><Relationship Id="rId48" Type="http://schemas.openxmlformats.org/officeDocument/2006/relationships/image" Target="../media/image169.svg"/><Relationship Id="rId56" Type="http://schemas.openxmlformats.org/officeDocument/2006/relationships/image" Target="../media/image177.svg"/><Relationship Id="rId64" Type="http://schemas.openxmlformats.org/officeDocument/2006/relationships/image" Target="../media/image185.svg"/><Relationship Id="rId69" Type="http://schemas.openxmlformats.org/officeDocument/2006/relationships/image" Target="../media/image190.png"/><Relationship Id="rId77" Type="http://schemas.openxmlformats.org/officeDocument/2006/relationships/image" Target="../media/image198.png"/><Relationship Id="rId8" Type="http://schemas.openxmlformats.org/officeDocument/2006/relationships/image" Target="../media/image129.svg"/><Relationship Id="rId51" Type="http://schemas.openxmlformats.org/officeDocument/2006/relationships/image" Target="../media/image172.png"/><Relationship Id="rId72" Type="http://schemas.openxmlformats.org/officeDocument/2006/relationships/image" Target="../media/image193.svg"/><Relationship Id="rId80" Type="http://schemas.openxmlformats.org/officeDocument/2006/relationships/image" Target="../media/image201.svg"/><Relationship Id="rId3" Type="http://schemas.openxmlformats.org/officeDocument/2006/relationships/image" Target="../media/image124.png"/><Relationship Id="rId12" Type="http://schemas.openxmlformats.org/officeDocument/2006/relationships/image" Target="../media/image133.sv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54.png"/><Relationship Id="rId38" Type="http://schemas.openxmlformats.org/officeDocument/2006/relationships/image" Target="../media/image159.svg"/><Relationship Id="rId46" Type="http://schemas.openxmlformats.org/officeDocument/2006/relationships/image" Target="../media/image167.svg"/><Relationship Id="rId59" Type="http://schemas.openxmlformats.org/officeDocument/2006/relationships/image" Target="../media/image180.png"/><Relationship Id="rId67" Type="http://schemas.openxmlformats.org/officeDocument/2006/relationships/image" Target="../media/image188.png"/><Relationship Id="rId20" Type="http://schemas.openxmlformats.org/officeDocument/2006/relationships/image" Target="../media/image141.svg"/><Relationship Id="rId41" Type="http://schemas.openxmlformats.org/officeDocument/2006/relationships/image" Target="../media/image162.png"/><Relationship Id="rId54" Type="http://schemas.openxmlformats.org/officeDocument/2006/relationships/image" Target="../media/image175.svg"/><Relationship Id="rId62" Type="http://schemas.openxmlformats.org/officeDocument/2006/relationships/image" Target="../media/image183.svg"/><Relationship Id="rId70" Type="http://schemas.openxmlformats.org/officeDocument/2006/relationships/image" Target="../media/image191.svg"/><Relationship Id="rId75"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27.sv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svg"/><Relationship Id="rId36" Type="http://schemas.openxmlformats.org/officeDocument/2006/relationships/image" Target="../media/image157.svg"/><Relationship Id="rId49" Type="http://schemas.openxmlformats.org/officeDocument/2006/relationships/image" Target="../media/image170.png"/><Relationship Id="rId57" Type="http://schemas.openxmlformats.org/officeDocument/2006/relationships/image" Target="../media/image178.png"/><Relationship Id="rId10" Type="http://schemas.openxmlformats.org/officeDocument/2006/relationships/image" Target="../media/image131.svg"/><Relationship Id="rId31" Type="http://schemas.openxmlformats.org/officeDocument/2006/relationships/image" Target="../media/image152.png"/><Relationship Id="rId44" Type="http://schemas.openxmlformats.org/officeDocument/2006/relationships/image" Target="../media/image165.svg"/><Relationship Id="rId52" Type="http://schemas.openxmlformats.org/officeDocument/2006/relationships/image" Target="../media/image173.svg"/><Relationship Id="rId60" Type="http://schemas.openxmlformats.org/officeDocument/2006/relationships/image" Target="../media/image181.svg"/><Relationship Id="rId65" Type="http://schemas.openxmlformats.org/officeDocument/2006/relationships/image" Target="../media/image186.png"/><Relationship Id="rId73" Type="http://schemas.openxmlformats.org/officeDocument/2006/relationships/image" Target="../media/image194.png"/><Relationship Id="rId78" Type="http://schemas.openxmlformats.org/officeDocument/2006/relationships/image" Target="../media/image199.svg"/><Relationship Id="rId81" Type="http://schemas.openxmlformats.org/officeDocument/2006/relationships/image" Target="../media/image202.png"/><Relationship Id="rId4" Type="http://schemas.openxmlformats.org/officeDocument/2006/relationships/image" Target="../media/image125.svg"/><Relationship Id="rId9" Type="http://schemas.openxmlformats.org/officeDocument/2006/relationships/image" Target="../media/image130.png"/><Relationship Id="rId13" Type="http://schemas.openxmlformats.org/officeDocument/2006/relationships/image" Target="../media/image134.png"/><Relationship Id="rId18" Type="http://schemas.openxmlformats.org/officeDocument/2006/relationships/image" Target="../media/image139.svg"/><Relationship Id="rId39" Type="http://schemas.openxmlformats.org/officeDocument/2006/relationships/image" Target="../media/image160.png"/><Relationship Id="rId34" Type="http://schemas.openxmlformats.org/officeDocument/2006/relationships/image" Target="../media/image155.svg"/><Relationship Id="rId50" Type="http://schemas.openxmlformats.org/officeDocument/2006/relationships/image" Target="../media/image171.svg"/><Relationship Id="rId55" Type="http://schemas.openxmlformats.org/officeDocument/2006/relationships/image" Target="../media/image176.png"/><Relationship Id="rId76" Type="http://schemas.openxmlformats.org/officeDocument/2006/relationships/image" Target="../media/image197.svg"/><Relationship Id="rId7" Type="http://schemas.openxmlformats.org/officeDocument/2006/relationships/image" Target="../media/image128.png"/><Relationship Id="rId71" Type="http://schemas.openxmlformats.org/officeDocument/2006/relationships/image" Target="../media/image192.png"/><Relationship Id="rId2" Type="http://schemas.openxmlformats.org/officeDocument/2006/relationships/notesSlide" Target="../notesSlides/notesSlide24.xml"/><Relationship Id="rId29" Type="http://schemas.openxmlformats.org/officeDocument/2006/relationships/image" Target="../media/image150.png"/><Relationship Id="rId24" Type="http://schemas.openxmlformats.org/officeDocument/2006/relationships/image" Target="../media/image145.svg"/><Relationship Id="rId40" Type="http://schemas.openxmlformats.org/officeDocument/2006/relationships/image" Target="../media/image161.svg"/><Relationship Id="rId45" Type="http://schemas.openxmlformats.org/officeDocument/2006/relationships/image" Target="../media/image166.png"/><Relationship Id="rId66" Type="http://schemas.openxmlformats.org/officeDocument/2006/relationships/image" Target="../media/image187.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6.jpeg"/><Relationship Id="rId4" Type="http://schemas.openxmlformats.org/officeDocument/2006/relationships/image" Target="../media/image205.svg"/></Relationships>
</file>

<file path=ppt/slides/_rels/slide48.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213.svg"/><Relationship Id="rId2" Type="http://schemas.openxmlformats.org/officeDocument/2006/relationships/image" Target="../media/image120.jpeg"/><Relationship Id="rId1" Type="http://schemas.openxmlformats.org/officeDocument/2006/relationships/slideLayout" Target="../slideLayouts/slideLayout11.xml"/><Relationship Id="rId6" Type="http://schemas.openxmlformats.org/officeDocument/2006/relationships/image" Target="../media/image208.svg"/><Relationship Id="rId11" Type="http://schemas.openxmlformats.org/officeDocument/2006/relationships/image" Target="../media/image212.png"/><Relationship Id="rId5" Type="http://schemas.openxmlformats.org/officeDocument/2006/relationships/image" Target="../media/image39.png"/><Relationship Id="rId10" Type="http://schemas.openxmlformats.org/officeDocument/2006/relationships/image" Target="../media/image211.svg"/><Relationship Id="rId4" Type="http://schemas.openxmlformats.org/officeDocument/2006/relationships/image" Target="../media/image207.svg"/><Relationship Id="rId9" Type="http://schemas.openxmlformats.org/officeDocument/2006/relationships/image" Target="../media/image210.png"/><Relationship Id="rId14" Type="http://schemas.openxmlformats.org/officeDocument/2006/relationships/image" Target="../media/image215.svg"/></Relationships>
</file>

<file path=ppt/slides/_rels/slide49.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213.svg"/><Relationship Id="rId2" Type="http://schemas.openxmlformats.org/officeDocument/2006/relationships/image" Target="../media/image120.jpeg"/><Relationship Id="rId1" Type="http://schemas.openxmlformats.org/officeDocument/2006/relationships/slideLayout" Target="../slideLayouts/slideLayout12.xml"/><Relationship Id="rId6" Type="http://schemas.openxmlformats.org/officeDocument/2006/relationships/image" Target="../media/image208.svg"/><Relationship Id="rId11" Type="http://schemas.openxmlformats.org/officeDocument/2006/relationships/image" Target="../media/image212.png"/><Relationship Id="rId5" Type="http://schemas.openxmlformats.org/officeDocument/2006/relationships/image" Target="../media/image39.png"/><Relationship Id="rId10" Type="http://schemas.openxmlformats.org/officeDocument/2006/relationships/image" Target="../media/image211.svg"/><Relationship Id="rId4" Type="http://schemas.openxmlformats.org/officeDocument/2006/relationships/image" Target="../media/image207.svg"/><Relationship Id="rId9" Type="http://schemas.openxmlformats.org/officeDocument/2006/relationships/image" Target="../media/image210.png"/><Relationship Id="rId14" Type="http://schemas.openxmlformats.org/officeDocument/2006/relationships/image" Target="../media/image215.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50.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213.svg"/><Relationship Id="rId2" Type="http://schemas.openxmlformats.org/officeDocument/2006/relationships/image" Target="../media/image120.jpeg"/><Relationship Id="rId1" Type="http://schemas.openxmlformats.org/officeDocument/2006/relationships/slideLayout" Target="../slideLayouts/slideLayout14.xml"/><Relationship Id="rId6" Type="http://schemas.openxmlformats.org/officeDocument/2006/relationships/image" Target="../media/image208.svg"/><Relationship Id="rId11" Type="http://schemas.openxmlformats.org/officeDocument/2006/relationships/image" Target="../media/image212.png"/><Relationship Id="rId5" Type="http://schemas.openxmlformats.org/officeDocument/2006/relationships/image" Target="../media/image39.png"/><Relationship Id="rId10" Type="http://schemas.openxmlformats.org/officeDocument/2006/relationships/image" Target="../media/image211.svg"/><Relationship Id="rId4" Type="http://schemas.openxmlformats.org/officeDocument/2006/relationships/image" Target="../media/image207.svg"/><Relationship Id="rId9" Type="http://schemas.openxmlformats.org/officeDocument/2006/relationships/image" Target="../media/image210.png"/><Relationship Id="rId14" Type="http://schemas.openxmlformats.org/officeDocument/2006/relationships/image" Target="../media/image215.svg"/></Relationships>
</file>

<file path=ppt/slides/_rels/slide51.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213.svg"/><Relationship Id="rId2" Type="http://schemas.openxmlformats.org/officeDocument/2006/relationships/image" Target="../media/image120.jpeg"/><Relationship Id="rId1" Type="http://schemas.openxmlformats.org/officeDocument/2006/relationships/slideLayout" Target="../slideLayouts/slideLayout13.xml"/><Relationship Id="rId6" Type="http://schemas.openxmlformats.org/officeDocument/2006/relationships/image" Target="../media/image208.svg"/><Relationship Id="rId11" Type="http://schemas.openxmlformats.org/officeDocument/2006/relationships/image" Target="../media/image212.png"/><Relationship Id="rId5" Type="http://schemas.openxmlformats.org/officeDocument/2006/relationships/image" Target="../media/image39.png"/><Relationship Id="rId10" Type="http://schemas.openxmlformats.org/officeDocument/2006/relationships/image" Target="../media/image211.svg"/><Relationship Id="rId4" Type="http://schemas.openxmlformats.org/officeDocument/2006/relationships/image" Target="../media/image207.svg"/><Relationship Id="rId9" Type="http://schemas.openxmlformats.org/officeDocument/2006/relationships/image" Target="../media/image210.png"/><Relationship Id="rId14" Type="http://schemas.openxmlformats.org/officeDocument/2006/relationships/image" Target="../media/image215.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image" Target="../media/image217.svg"/></Relationships>
</file>

<file path=ppt/slides/_rels/slide58.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svg"/><Relationship Id="rId18" Type="http://schemas.openxmlformats.org/officeDocument/2006/relationships/image" Target="../media/image57.png"/><Relationship Id="rId3" Type="http://schemas.openxmlformats.org/officeDocument/2006/relationships/image" Target="../media/image219.svg"/><Relationship Id="rId21" Type="http://schemas.openxmlformats.org/officeDocument/2006/relationships/image" Target="../media/image235.svg"/><Relationship Id="rId7" Type="http://schemas.openxmlformats.org/officeDocument/2006/relationships/image" Target="../media/image223.svg"/><Relationship Id="rId12" Type="http://schemas.openxmlformats.org/officeDocument/2006/relationships/image" Target="../media/image228.png"/><Relationship Id="rId17" Type="http://schemas.openxmlformats.org/officeDocument/2006/relationships/image" Target="../media/image233.svg"/><Relationship Id="rId2" Type="http://schemas.openxmlformats.org/officeDocument/2006/relationships/image" Target="../media/image218.png"/><Relationship Id="rId16" Type="http://schemas.openxmlformats.org/officeDocument/2006/relationships/image" Target="../media/image232.png"/><Relationship Id="rId20" Type="http://schemas.openxmlformats.org/officeDocument/2006/relationships/image" Target="../media/image234.png"/><Relationship Id="rId1" Type="http://schemas.openxmlformats.org/officeDocument/2006/relationships/slideLayout" Target="../slideLayouts/slideLayout1.xml"/><Relationship Id="rId6" Type="http://schemas.openxmlformats.org/officeDocument/2006/relationships/image" Target="../media/image222.png"/><Relationship Id="rId11" Type="http://schemas.openxmlformats.org/officeDocument/2006/relationships/image" Target="../media/image227.svg"/><Relationship Id="rId5" Type="http://schemas.openxmlformats.org/officeDocument/2006/relationships/image" Target="../media/image221.svg"/><Relationship Id="rId15" Type="http://schemas.openxmlformats.org/officeDocument/2006/relationships/image" Target="../media/image231.svg"/><Relationship Id="rId10" Type="http://schemas.openxmlformats.org/officeDocument/2006/relationships/image" Target="../media/image226.png"/><Relationship Id="rId19" Type="http://schemas.openxmlformats.org/officeDocument/2006/relationships/image" Target="../media/image58.svg"/><Relationship Id="rId4" Type="http://schemas.openxmlformats.org/officeDocument/2006/relationships/image" Target="../media/image220.png"/><Relationship Id="rId9" Type="http://schemas.openxmlformats.org/officeDocument/2006/relationships/image" Target="../media/image225.svg"/><Relationship Id="rId14" Type="http://schemas.openxmlformats.org/officeDocument/2006/relationships/image" Target="../media/image230.png"/></Relationships>
</file>

<file path=ppt/slides/_rels/slide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34.xml"/><Relationship Id="rId1" Type="http://schemas.openxmlformats.org/officeDocument/2006/relationships/slideLayout" Target="../slideLayouts/slideLayout51.xml"/><Relationship Id="rId4" Type="http://schemas.openxmlformats.org/officeDocument/2006/relationships/image" Target="../media/image237.jpg"/></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241.jpg"/></Relationships>
</file>

<file path=ppt/slides/_rels/slide6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244.jpg"/><Relationship Id="rId4" Type="http://schemas.openxmlformats.org/officeDocument/2006/relationships/image" Target="../media/image243.jpeg"/></Relationships>
</file>

<file path=ppt/slides/_rels/slide6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247.jpg"/></Relationships>
</file>

<file path=ppt/slides/_rels/slide71.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46.xml"/><Relationship Id="rId5" Type="http://schemas.openxmlformats.org/officeDocument/2006/relationships/image" Target="../media/image252.jpeg"/><Relationship Id="rId4" Type="http://schemas.openxmlformats.org/officeDocument/2006/relationships/image" Target="../media/image251.jpeg"/></Relationships>
</file>

<file path=ppt/slides/_rels/slide73.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7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image" Target="../media/image253.jpg"/><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ladsholder til billede 42">
            <a:extLst>
              <a:ext uri="{FF2B5EF4-FFF2-40B4-BE49-F238E27FC236}">
                <a16:creationId xmlns:a16="http://schemas.microsoft.com/office/drawing/2014/main" id="{9271A60B-7150-4F5E-E72E-61F637B2DA38}"/>
              </a:ext>
            </a:extLst>
          </p:cNvPr>
          <p:cNvPicPr>
            <a:picLocks noGrp="1" noChangeAspect="1"/>
          </p:cNvPicPr>
          <p:nvPr>
            <p:ph type="pic" sz="quarter" idx="15"/>
          </p:nvPr>
        </p:nvPicPr>
        <p:blipFill rotWithShape="1">
          <a:blip r:embed="rId2"/>
          <a:srcRect t="14485" b="12411"/>
          <a:stretch/>
        </p:blipFill>
        <p:spPr>
          <a:xfrm>
            <a:off x="371474" y="908138"/>
            <a:ext cx="11449051" cy="5581562"/>
          </a:xfrm>
        </p:spPr>
      </p:pic>
      <p:sp>
        <p:nvSpPr>
          <p:cNvPr id="44" name="Rektangel 43">
            <a:extLst>
              <a:ext uri="{FF2B5EF4-FFF2-40B4-BE49-F238E27FC236}">
                <a16:creationId xmlns:a16="http://schemas.microsoft.com/office/drawing/2014/main" id="{180189A1-6691-046A-DCC9-6C49301AA9E2}"/>
              </a:ext>
            </a:extLst>
          </p:cNvPr>
          <p:cNvSpPr/>
          <p:nvPr/>
        </p:nvSpPr>
        <p:spPr>
          <a:xfrm>
            <a:off x="371474" y="908049"/>
            <a:ext cx="11449052" cy="5581651"/>
          </a:xfrm>
          <a:prstGeom prst="rect">
            <a:avLst/>
          </a:prstGeom>
          <a:gradFill flip="none" rotWithShape="1">
            <a:gsLst>
              <a:gs pos="13000">
                <a:schemeClr val="accent6">
                  <a:alpha val="24849"/>
                </a:schemeClr>
              </a:gs>
              <a:gs pos="100000">
                <a:schemeClr val="tx2"/>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22">
            <a:extLst>
              <a:ext uri="{FF2B5EF4-FFF2-40B4-BE49-F238E27FC236}">
                <a16:creationId xmlns:a16="http://schemas.microsoft.com/office/drawing/2014/main" id="{E15A5A78-E6A7-F537-1086-2041E3D76293}"/>
              </a:ext>
            </a:extLst>
          </p:cNvPr>
          <p:cNvSpPr>
            <a:spLocks noGrp="1"/>
          </p:cNvSpPr>
          <p:nvPr>
            <p:ph type="body" sz="quarter" idx="17"/>
          </p:nvPr>
        </p:nvSpPr>
        <p:spPr>
          <a:xfrm>
            <a:off x="839120" y="3335463"/>
            <a:ext cx="3148145" cy="320041"/>
          </a:xfrm>
        </p:spPr>
        <p:txBody>
          <a:bodyPr/>
          <a:lstStyle/>
          <a:p>
            <a:r>
              <a:rPr lang="en-GB" dirty="0"/>
              <a:t>Default Presentation</a:t>
            </a:r>
          </a:p>
        </p:txBody>
      </p:sp>
      <p:sp>
        <p:nvSpPr>
          <p:cNvPr id="24" name="Text Placeholder 16">
            <a:extLst>
              <a:ext uri="{FF2B5EF4-FFF2-40B4-BE49-F238E27FC236}">
                <a16:creationId xmlns:a16="http://schemas.microsoft.com/office/drawing/2014/main" id="{70CEDD0F-EFD5-3329-FB06-F5F9C396ABD2}"/>
              </a:ext>
            </a:extLst>
          </p:cNvPr>
          <p:cNvSpPr>
            <a:spLocks noGrp="1"/>
          </p:cNvSpPr>
          <p:nvPr>
            <p:ph type="body" sz="quarter" idx="16"/>
          </p:nvPr>
        </p:nvSpPr>
        <p:spPr>
          <a:xfrm>
            <a:off x="839120" y="3655504"/>
            <a:ext cx="10195071" cy="2294358"/>
          </a:xfrm>
        </p:spPr>
        <p:txBody>
          <a:bodyPr>
            <a:normAutofit/>
          </a:bodyPr>
          <a:lstStyle/>
          <a:p>
            <a:r>
              <a:rPr lang="en-GB" sz="5400" b="1" dirty="0"/>
              <a:t>Ready to use slides to pick and choose from:</a:t>
            </a:r>
          </a:p>
        </p:txBody>
      </p:sp>
    </p:spTree>
    <p:extLst>
      <p:ext uri="{BB962C8B-B14F-4D97-AF65-F5344CB8AC3E}">
        <p14:creationId xmlns:p14="http://schemas.microsoft.com/office/powerpoint/2010/main" val="127243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0BB7FA85-6765-158E-3C13-383EC14F354D}"/>
              </a:ext>
            </a:extLst>
          </p:cNvPr>
          <p:cNvPicPr>
            <a:picLocks noChangeAspect="1"/>
          </p:cNvPicPr>
          <p:nvPr/>
        </p:nvPicPr>
        <p:blipFill>
          <a:blip r:embed="rId3"/>
          <a:srcRect l="21999" r="21999"/>
          <a:stretch/>
        </p:blipFill>
        <p:spPr>
          <a:xfrm>
            <a:off x="6313484" y="-15998"/>
            <a:ext cx="5863082" cy="6886894"/>
          </a:xfrm>
          <a:prstGeom prst="rect">
            <a:avLst/>
          </a:prstGeom>
        </p:spPr>
      </p:pic>
      <p:sp>
        <p:nvSpPr>
          <p:cNvPr id="2" name="CuadroTexto 350">
            <a:extLst>
              <a:ext uri="{FF2B5EF4-FFF2-40B4-BE49-F238E27FC236}">
                <a16:creationId xmlns:a16="http://schemas.microsoft.com/office/drawing/2014/main" id="{AB1BA5BC-3B4E-08B9-0B91-79A3470222B8}"/>
              </a:ext>
            </a:extLst>
          </p:cNvPr>
          <p:cNvSpPr txBox="1"/>
          <p:nvPr/>
        </p:nvSpPr>
        <p:spPr>
          <a:xfrm>
            <a:off x="508982" y="1587162"/>
            <a:ext cx="5449358" cy="630942"/>
          </a:xfrm>
          <a:prstGeom prst="rect">
            <a:avLst/>
          </a:prstGeom>
          <a:noFill/>
        </p:spPr>
        <p:txBody>
          <a:bodyPr wrap="square" rtlCol="0">
            <a:spAutoFit/>
          </a:bodyPr>
          <a:lstStyle/>
          <a:p>
            <a:r>
              <a:rPr lang="en-US" sz="3500" i="1">
                <a:latin typeface="IBM Plex Serif Medm" panose="02060503050406000203" pitchFamily="18" charset="77"/>
                <a:ea typeface="Lato Heavy" charset="0"/>
                <a:cs typeface="Poppins" pitchFamily="2" charset="77"/>
              </a:rPr>
              <a:t>What we do</a:t>
            </a:r>
          </a:p>
        </p:txBody>
      </p:sp>
      <p:sp>
        <p:nvSpPr>
          <p:cNvPr id="3" name="TextBox 18">
            <a:extLst>
              <a:ext uri="{FF2B5EF4-FFF2-40B4-BE49-F238E27FC236}">
                <a16:creationId xmlns:a16="http://schemas.microsoft.com/office/drawing/2014/main" id="{98CE4F7E-A93C-1EAF-7A7F-418CA85AE496}"/>
              </a:ext>
            </a:extLst>
          </p:cNvPr>
          <p:cNvSpPr txBox="1"/>
          <p:nvPr/>
        </p:nvSpPr>
        <p:spPr>
          <a:xfrm>
            <a:off x="1556442" y="2759413"/>
            <a:ext cx="4046754" cy="2862322"/>
          </a:xfrm>
          <a:prstGeom prst="rect">
            <a:avLst/>
          </a:prstGeom>
          <a:noFill/>
        </p:spPr>
        <p:txBody>
          <a:bodyPr wrap="square" lIns="91440" tIns="45720" rIns="91440" bIns="45720" rtlCol="0" anchor="t">
            <a:spAutoFit/>
          </a:bodyPr>
          <a:lstStyle/>
          <a:p>
            <a:r>
              <a:rPr lang="en-GB" sz="1500" dirty="0">
                <a:latin typeface="Montserrat"/>
              </a:rPr>
              <a:t>Attract global companies </a:t>
            </a:r>
            <a:br>
              <a:rPr lang="en-GB" sz="1500" dirty="0">
                <a:latin typeface="Montserrat"/>
              </a:rPr>
            </a:br>
            <a:r>
              <a:rPr lang="en-GB" sz="1500" dirty="0">
                <a:latin typeface="Montserrat"/>
              </a:rPr>
              <a:t>and talent</a:t>
            </a:r>
            <a:r>
              <a:rPr lang="en-GB" sz="1500" b="1" dirty="0">
                <a:latin typeface="Montserrat"/>
              </a:rPr>
              <a:t> </a:t>
            </a:r>
            <a:r>
              <a:rPr lang="en-GB" sz="1500" dirty="0">
                <a:latin typeface="Montserrat"/>
              </a:rPr>
              <a:t>to improve sustainable competitiveness in Denmark and Greater Copenhagen. </a:t>
            </a:r>
            <a:br>
              <a:rPr lang="en-GB" sz="1500" dirty="0">
                <a:latin typeface="Montserrat" panose="00000500000000000000" pitchFamily="2" charset="0"/>
              </a:rPr>
            </a:br>
            <a:endParaRPr lang="en-GB" sz="1500" dirty="0">
              <a:solidFill>
                <a:srgbClr val="000000"/>
              </a:solidFill>
              <a:latin typeface="Montserrat" panose="00000500000000000000" pitchFamily="2" charset="0"/>
            </a:endParaRPr>
          </a:p>
          <a:p>
            <a:endParaRPr lang="en-GB" sz="1500" dirty="0">
              <a:latin typeface="Montserrat" panose="00000500000000000000" pitchFamily="2" charset="0"/>
            </a:endParaRPr>
          </a:p>
          <a:p>
            <a:endParaRPr lang="en-US" sz="1500" b="1" dirty="0">
              <a:solidFill>
                <a:srgbClr val="595959"/>
              </a:solidFill>
              <a:latin typeface="Montserrat" panose="00000500000000000000" pitchFamily="2" charset="0"/>
            </a:endParaRPr>
          </a:p>
          <a:p>
            <a:r>
              <a:rPr lang="en-US" sz="1500" dirty="0">
                <a:latin typeface="Montserrat"/>
              </a:rPr>
              <a:t>Develop the Greater Copenhagen region's strongholds</a:t>
            </a:r>
            <a:r>
              <a:rPr lang="en-US" sz="1500" b="1" dirty="0">
                <a:latin typeface="Montserrat"/>
              </a:rPr>
              <a:t> </a:t>
            </a:r>
            <a:r>
              <a:rPr lang="en-GB" sz="1500" dirty="0">
                <a:latin typeface="Montserrat"/>
              </a:rPr>
              <a:t>through collaboration with companies, universities, and policy-makers</a:t>
            </a:r>
            <a:endParaRPr lang="en-US" sz="1500" dirty="0">
              <a:latin typeface="Montserrat"/>
            </a:endParaRPr>
          </a:p>
          <a:p>
            <a:endParaRPr lang="en-US" sz="1500" dirty="0">
              <a:solidFill>
                <a:schemeClr val="tx1">
                  <a:lumMod val="65000"/>
                  <a:lumOff val="35000"/>
                </a:schemeClr>
              </a:solidFill>
              <a:latin typeface="Montserrat" panose="00000500000000000000" pitchFamily="2" charset="0"/>
            </a:endParaRPr>
          </a:p>
        </p:txBody>
      </p:sp>
      <p:sp>
        <p:nvSpPr>
          <p:cNvPr id="10" name="Tekstfelt 9">
            <a:extLst>
              <a:ext uri="{FF2B5EF4-FFF2-40B4-BE49-F238E27FC236}">
                <a16:creationId xmlns:a16="http://schemas.microsoft.com/office/drawing/2014/main" id="{93E9A69A-DB44-5DE8-F7E3-D1971E4CB7C7}"/>
              </a:ext>
            </a:extLst>
          </p:cNvPr>
          <p:cNvSpPr txBox="1"/>
          <p:nvPr/>
        </p:nvSpPr>
        <p:spPr>
          <a:xfrm rot="5400000">
            <a:off x="11156067" y="799114"/>
            <a:ext cx="1774845" cy="246221"/>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i="0" u="none" strike="noStrike" cap="none" normalizeH="0" baseline="0">
                <a:ln>
                  <a:noFill/>
                </a:ln>
                <a:solidFill>
                  <a:schemeClr val="bg1">
                    <a:lumMod val="85000"/>
                  </a:schemeClr>
                </a:solidFill>
                <a:effectLst/>
                <a:latin typeface="Montserrat" panose="00000500000000000000" pitchFamily="2" charset="0"/>
              </a:rPr>
              <a:t>Photo by Randy </a:t>
            </a:r>
            <a:r>
              <a:rPr kumimoji="0" lang="da-DK" altLang="da-DK" sz="1000" i="0" u="none" strike="noStrike" cap="none" normalizeH="0" baseline="0" err="1">
                <a:ln>
                  <a:noFill/>
                </a:ln>
                <a:solidFill>
                  <a:schemeClr val="bg1">
                    <a:lumMod val="85000"/>
                  </a:schemeClr>
                </a:solidFill>
                <a:effectLst/>
                <a:latin typeface="Montserrat" panose="00000500000000000000" pitchFamily="2" charset="0"/>
              </a:rPr>
              <a:t>Tarampi</a:t>
            </a:r>
            <a:endParaRPr kumimoji="0" lang="da-DK" altLang="da-DK" sz="1000" i="0" u="none" strike="noStrike" cap="none" normalizeH="0" baseline="0">
              <a:ln>
                <a:noFill/>
              </a:ln>
              <a:solidFill>
                <a:schemeClr val="bg1">
                  <a:lumMod val="85000"/>
                </a:schemeClr>
              </a:solidFill>
              <a:effectLst/>
              <a:latin typeface="Montserrat" panose="00000500000000000000" pitchFamily="2" charset="0"/>
            </a:endParaRPr>
          </a:p>
        </p:txBody>
      </p:sp>
      <p:pic>
        <p:nvPicPr>
          <p:cNvPr id="11" name="Picture 5" descr="Development icon in transparent style. Devops vector ...">
            <a:extLst>
              <a:ext uri="{FF2B5EF4-FFF2-40B4-BE49-F238E27FC236}">
                <a16:creationId xmlns:a16="http://schemas.microsoft.com/office/drawing/2014/main" id="{C6CBB81F-B320-F764-3B65-38516EA888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1" t="25836" r="7361" b="25695"/>
          <a:stretch/>
        </p:blipFill>
        <p:spPr bwMode="auto">
          <a:xfrm rot="2949387">
            <a:off x="2241149" y="7132770"/>
            <a:ext cx="667296" cy="37926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1E8A42B7-5D9C-8FC7-6B1B-E288F62C9A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526" y="2795587"/>
            <a:ext cx="675887" cy="686254"/>
          </a:xfrm>
          <a:prstGeom prst="rect">
            <a:avLst/>
          </a:prstGeom>
        </p:spPr>
      </p:pic>
      <p:pic>
        <p:nvPicPr>
          <p:cNvPr id="6" name="Grafik 5">
            <a:extLst>
              <a:ext uri="{FF2B5EF4-FFF2-40B4-BE49-F238E27FC236}">
                <a16:creationId xmlns:a16="http://schemas.microsoft.com/office/drawing/2014/main" id="{369EFCA9-B3BF-56A1-F237-149A595243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443" y="4226281"/>
            <a:ext cx="624050" cy="613683"/>
          </a:xfrm>
          <a:prstGeom prst="rect">
            <a:avLst/>
          </a:prstGeom>
        </p:spPr>
      </p:pic>
    </p:spTree>
    <p:extLst>
      <p:ext uri="{BB962C8B-B14F-4D97-AF65-F5344CB8AC3E}">
        <p14:creationId xmlns:p14="http://schemas.microsoft.com/office/powerpoint/2010/main" val="418631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98CE4F7E-A93C-1EAF-7A7F-418CA85AE496}"/>
              </a:ext>
            </a:extLst>
          </p:cNvPr>
          <p:cNvSpPr txBox="1"/>
          <p:nvPr/>
        </p:nvSpPr>
        <p:spPr>
          <a:xfrm>
            <a:off x="536586" y="2604887"/>
            <a:ext cx="5218875" cy="32778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500" dirty="0">
                <a:latin typeface="Montserrat"/>
              </a:rPr>
              <a:t>Founded in 1994, as </a:t>
            </a:r>
            <a:r>
              <a:rPr lang="en-GB" sz="1500" b="1" dirty="0">
                <a:latin typeface="Montserrat"/>
              </a:rPr>
              <a:t>the official non-profit Investment Promotion agency </a:t>
            </a:r>
            <a:r>
              <a:rPr lang="en-GB" sz="1500" dirty="0">
                <a:latin typeface="Montserrat"/>
              </a:rPr>
              <a:t>for Eastern Denmark.</a:t>
            </a:r>
          </a:p>
          <a:p>
            <a:pPr marL="285750" indent="-285750">
              <a:buFont typeface="Arial" panose="020B0604020202020204" pitchFamily="34" charset="0"/>
              <a:buChar char="•"/>
            </a:pPr>
            <a:endParaRPr lang="en-GB" sz="1500" b="1">
              <a:latin typeface="Montserrat" panose="00000500000000000000" pitchFamily="2" charset="0"/>
            </a:endParaRPr>
          </a:p>
          <a:p>
            <a:pPr marL="285750" indent="-285750">
              <a:buFont typeface="Arial" panose="020B0604020202020204" pitchFamily="34" charset="0"/>
              <a:buChar char="•"/>
            </a:pPr>
            <a:r>
              <a:rPr lang="en-GB" sz="1500" b="1" dirty="0">
                <a:latin typeface="Montserrat"/>
              </a:rPr>
              <a:t>Financed by </a:t>
            </a:r>
            <a:r>
              <a:rPr lang="en-GB" sz="1500" dirty="0">
                <a:latin typeface="Montserrat"/>
              </a:rPr>
              <a:t>state budget, City of Copenhagen, EU, private foundations, and private companies.</a:t>
            </a:r>
          </a:p>
          <a:p>
            <a:pPr marL="285750" indent="-285750">
              <a:buFont typeface="Arial" panose="020B0604020202020204" pitchFamily="34" charset="0"/>
              <a:buChar char="•"/>
            </a:pPr>
            <a:endParaRPr lang="en-GB" sz="1500">
              <a:latin typeface="Montserrat" panose="00000500000000000000" pitchFamily="2" charset="0"/>
            </a:endParaRPr>
          </a:p>
          <a:p>
            <a:pPr marL="285750" indent="-285750">
              <a:buFont typeface="Arial" panose="020B0604020202020204" pitchFamily="34" charset="0"/>
              <a:buChar char="•"/>
            </a:pPr>
            <a:r>
              <a:rPr lang="en-GB" sz="1500" dirty="0">
                <a:latin typeface="Montserrat"/>
              </a:rPr>
              <a:t>We are </a:t>
            </a:r>
            <a:r>
              <a:rPr lang="en-GB" sz="1500" b="1" dirty="0">
                <a:latin typeface="Montserrat"/>
              </a:rPr>
              <a:t>40 employees of</a:t>
            </a:r>
            <a:r>
              <a:rPr lang="en-GB" sz="1500" dirty="0">
                <a:latin typeface="Montserrat"/>
              </a:rPr>
              <a:t> </a:t>
            </a:r>
            <a:r>
              <a:rPr lang="en-GB" sz="1500" b="1" dirty="0">
                <a:latin typeface="Montserrat"/>
              </a:rPr>
              <a:t>15 different nationalities</a:t>
            </a:r>
          </a:p>
          <a:p>
            <a:pPr marL="285750" indent="-285750" algn="l">
              <a:buFont typeface="Arial" panose="020B0604020202020204" pitchFamily="34" charset="0"/>
              <a:buChar char="•"/>
            </a:pPr>
            <a:endParaRPr lang="en-GB" sz="1500">
              <a:latin typeface="Montserrat" panose="00000500000000000000" pitchFamily="2" charset="0"/>
            </a:endParaRPr>
          </a:p>
          <a:p>
            <a:pPr marL="285750" indent="-285750">
              <a:buFont typeface="Arial" panose="020B0604020202020204" pitchFamily="34" charset="0"/>
              <a:buChar char="•"/>
            </a:pPr>
            <a:r>
              <a:rPr lang="en-GB" sz="1500" b="1" dirty="0">
                <a:latin typeface="Montserrat"/>
              </a:rPr>
              <a:t>Organisation structure </a:t>
            </a:r>
            <a:r>
              <a:rPr lang="en-GB" sz="1500" dirty="0">
                <a:latin typeface="Montserrat"/>
              </a:rPr>
              <a:t>is divided into four departments: Strategy &amp; Innovation, Talent Attraction, Investment Promotion and Marketing</a:t>
            </a:r>
            <a:endParaRPr lang="en-GB" sz="1500" b="1" dirty="0">
              <a:latin typeface="Montserrat" panose="00000500000000000000" pitchFamily="2" charset="0"/>
            </a:endParaRPr>
          </a:p>
          <a:p>
            <a:pPr marL="285750" indent="-285750">
              <a:buFont typeface="Arial" panose="020B0604020202020204" pitchFamily="34" charset="0"/>
              <a:buChar char="•"/>
            </a:pPr>
            <a:endParaRPr lang="en-US" sz="1200">
              <a:latin typeface="Montserrat" panose="00000500000000000000" pitchFamily="2" charset="0"/>
            </a:endParaRPr>
          </a:p>
        </p:txBody>
      </p:sp>
      <p:pic>
        <p:nvPicPr>
          <p:cNvPr id="4" name="Pladsholder til billede 6">
            <a:extLst>
              <a:ext uri="{FF2B5EF4-FFF2-40B4-BE49-F238E27FC236}">
                <a16:creationId xmlns:a16="http://schemas.microsoft.com/office/drawing/2014/main" id="{B9C5181B-3D45-DD79-5F12-7A93970D4550}"/>
              </a:ext>
            </a:extLst>
          </p:cNvPr>
          <p:cNvPicPr>
            <a:picLocks noChangeAspect="1"/>
          </p:cNvPicPr>
          <p:nvPr/>
        </p:nvPicPr>
        <p:blipFill>
          <a:blip r:embed="rId2"/>
          <a:srcRect l="21405" r="21405"/>
          <a:stretch/>
        </p:blipFill>
        <p:spPr>
          <a:xfrm>
            <a:off x="6308947" y="0"/>
            <a:ext cx="5883054" cy="6858000"/>
          </a:xfrm>
          <a:prstGeom prst="rect">
            <a:avLst/>
          </a:prstGeom>
        </p:spPr>
      </p:pic>
      <p:sp>
        <p:nvSpPr>
          <p:cNvPr id="6" name="CuadroTexto 350">
            <a:extLst>
              <a:ext uri="{FF2B5EF4-FFF2-40B4-BE49-F238E27FC236}">
                <a16:creationId xmlns:a16="http://schemas.microsoft.com/office/drawing/2014/main" id="{CA0D6B74-E30F-FF0E-0DD5-7A27B4624DD5}"/>
              </a:ext>
            </a:extLst>
          </p:cNvPr>
          <p:cNvSpPr txBox="1"/>
          <p:nvPr/>
        </p:nvSpPr>
        <p:spPr>
          <a:xfrm>
            <a:off x="508982" y="1587162"/>
            <a:ext cx="5449358" cy="630942"/>
          </a:xfrm>
          <a:prstGeom prst="rect">
            <a:avLst/>
          </a:prstGeom>
          <a:noFill/>
        </p:spPr>
        <p:txBody>
          <a:bodyPr wrap="square" rtlCol="0">
            <a:spAutoFit/>
          </a:bodyPr>
          <a:lstStyle/>
          <a:p>
            <a:r>
              <a:rPr lang="en-US" sz="3500" i="1">
                <a:latin typeface="IBM Plex Serif Medm" panose="02060503050406000203" pitchFamily="18" charset="77"/>
                <a:ea typeface="Lato Heavy" charset="0"/>
                <a:cs typeface="Poppins" pitchFamily="2" charset="77"/>
              </a:rPr>
              <a:t>Who we are</a:t>
            </a:r>
          </a:p>
        </p:txBody>
      </p:sp>
    </p:spTree>
    <p:extLst>
      <p:ext uri="{BB962C8B-B14F-4D97-AF65-F5344CB8AC3E}">
        <p14:creationId xmlns:p14="http://schemas.microsoft.com/office/powerpoint/2010/main" val="378085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98CE4F7E-A93C-1EAF-7A7F-418CA85AE496}"/>
              </a:ext>
            </a:extLst>
          </p:cNvPr>
          <p:cNvSpPr txBox="1"/>
          <p:nvPr/>
        </p:nvSpPr>
        <p:spPr>
          <a:xfrm>
            <a:off x="533833" y="2596330"/>
            <a:ext cx="5162103" cy="2646878"/>
          </a:xfrm>
          <a:prstGeom prst="rect">
            <a:avLst/>
          </a:prstGeom>
          <a:noFill/>
        </p:spPr>
        <p:txBody>
          <a:bodyPr wrap="square" lIns="91440" tIns="45720" rIns="91440" bIns="45720" rtlCol="0" anchor="t">
            <a:spAutoFit/>
          </a:bodyPr>
          <a:lstStyle/>
          <a:p>
            <a:pPr marL="285750" indent="-285750" algn="l">
              <a:buFont typeface="Arial" panose="020B0604020202020204" pitchFamily="34" charset="0"/>
              <a:buChar char="•"/>
            </a:pPr>
            <a:r>
              <a:rPr lang="en-GB" sz="1500">
                <a:latin typeface="Montserrat"/>
              </a:rPr>
              <a:t>Supported by a global network of 45 experienced Danes in the </a:t>
            </a:r>
            <a:r>
              <a:rPr lang="en-GB" sz="1500" b="1">
                <a:latin typeface="Montserrat"/>
              </a:rPr>
              <a:t>Copenhagen Goodwill Ambassador Corps</a:t>
            </a:r>
          </a:p>
          <a:p>
            <a:pPr marL="285750" indent="-285750" algn="l">
              <a:buFont typeface="Arial" panose="020B0604020202020204" pitchFamily="34" charset="0"/>
              <a:buChar char="•"/>
            </a:pPr>
            <a:endParaRPr lang="en-GB" sz="1500">
              <a:latin typeface="Montserrat" panose="00000500000000000000" pitchFamily="2" charset="0"/>
            </a:endParaRPr>
          </a:p>
          <a:p>
            <a:pPr algn="l"/>
            <a:endParaRPr lang="en-GB" sz="1500">
              <a:latin typeface="Montserrat" panose="00000500000000000000" pitchFamily="2" charset="0"/>
            </a:endParaRPr>
          </a:p>
          <a:p>
            <a:pPr marL="285750" indent="-285750" algn="l">
              <a:buFont typeface="Arial" panose="020B0604020202020204" pitchFamily="34" charset="0"/>
              <a:buChar char="•"/>
            </a:pPr>
            <a:r>
              <a:rPr lang="en-GB" sz="1500">
                <a:latin typeface="Montserrat"/>
              </a:rPr>
              <a:t>Partners with </a:t>
            </a:r>
            <a:r>
              <a:rPr lang="en-GB" sz="1500" b="1">
                <a:latin typeface="Montserrat"/>
              </a:rPr>
              <a:t>Invest in Denmark </a:t>
            </a:r>
            <a:r>
              <a:rPr lang="en-GB" sz="1500">
                <a:latin typeface="Montserrat"/>
              </a:rPr>
              <a:t>for international reach through </a:t>
            </a:r>
            <a:r>
              <a:rPr lang="en-GB" sz="1500" b="1">
                <a:latin typeface="Montserrat"/>
              </a:rPr>
              <a:t>embassies </a:t>
            </a:r>
            <a:r>
              <a:rPr lang="en-GB" sz="1500">
                <a:latin typeface="Montserrat"/>
              </a:rPr>
              <a:t>and </a:t>
            </a:r>
            <a:r>
              <a:rPr lang="en-GB" sz="1500" b="1">
                <a:latin typeface="Montserrat"/>
              </a:rPr>
              <a:t>innovation centres</a:t>
            </a:r>
          </a:p>
          <a:p>
            <a:pPr algn="l"/>
            <a:br>
              <a:rPr lang="en-GB" sz="1600" b="1">
                <a:latin typeface="Montserrat" panose="00000500000000000000" pitchFamily="2" charset="0"/>
              </a:rPr>
            </a:br>
            <a:endParaRPr lang="en-GB" sz="1500" b="1">
              <a:latin typeface="Montserrat" panose="00000500000000000000" pitchFamily="2" charset="0"/>
            </a:endParaRPr>
          </a:p>
          <a:p>
            <a:pPr marL="285750" indent="-285750">
              <a:buFont typeface="Arial" panose="020B0604020202020204" pitchFamily="34" charset="0"/>
              <a:buChar char="•"/>
            </a:pPr>
            <a:endParaRPr lang="en-US" sz="1500">
              <a:latin typeface="Montserrat" panose="00000500000000000000" pitchFamily="2" charset="0"/>
            </a:endParaRPr>
          </a:p>
        </p:txBody>
      </p:sp>
      <p:pic>
        <p:nvPicPr>
          <p:cNvPr id="1026" name="Picture 2">
            <a:extLst>
              <a:ext uri="{FF2B5EF4-FFF2-40B4-BE49-F238E27FC236}">
                <a16:creationId xmlns:a16="http://schemas.microsoft.com/office/drawing/2014/main" id="{038D6514-88A4-C23A-1474-80C77DD86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49" y="5243208"/>
            <a:ext cx="2002388" cy="5139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vest Denmark Business ">
            <a:extLst>
              <a:ext uri="{FF2B5EF4-FFF2-40B4-BE49-F238E27FC236}">
                <a16:creationId xmlns:a16="http://schemas.microsoft.com/office/drawing/2014/main" id="{A7240B01-4A2D-9B61-09D1-2F3610293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759" y="4950310"/>
            <a:ext cx="1956809" cy="10997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7EECE67-9E35-66B2-0464-11A76994CE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00" r="19813" b="1698"/>
          <a:stretch/>
        </p:blipFill>
        <p:spPr bwMode="auto">
          <a:xfrm>
            <a:off x="6267795" y="-15103"/>
            <a:ext cx="5924205" cy="687310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350">
            <a:extLst>
              <a:ext uri="{FF2B5EF4-FFF2-40B4-BE49-F238E27FC236}">
                <a16:creationId xmlns:a16="http://schemas.microsoft.com/office/drawing/2014/main" id="{5557B866-958D-9912-5707-8F5E7E12770A}"/>
              </a:ext>
            </a:extLst>
          </p:cNvPr>
          <p:cNvSpPr txBox="1"/>
          <p:nvPr/>
        </p:nvSpPr>
        <p:spPr>
          <a:xfrm>
            <a:off x="508982" y="1587162"/>
            <a:ext cx="5449358" cy="630942"/>
          </a:xfrm>
          <a:prstGeom prst="rect">
            <a:avLst/>
          </a:prstGeom>
          <a:noFill/>
        </p:spPr>
        <p:txBody>
          <a:bodyPr wrap="square" rtlCol="0">
            <a:spAutoFit/>
          </a:bodyPr>
          <a:lstStyle/>
          <a:p>
            <a:r>
              <a:rPr lang="en-US" sz="3500" i="1">
                <a:latin typeface="IBM Plex Serif Medm" panose="02060503050406000203" pitchFamily="18" charset="77"/>
                <a:ea typeface="Lato Heavy" charset="0"/>
                <a:cs typeface="Poppins" pitchFamily="2" charset="77"/>
              </a:rPr>
              <a:t>International Network</a:t>
            </a:r>
          </a:p>
        </p:txBody>
      </p:sp>
    </p:spTree>
    <p:extLst>
      <p:ext uri="{BB962C8B-B14F-4D97-AF65-F5344CB8AC3E}">
        <p14:creationId xmlns:p14="http://schemas.microsoft.com/office/powerpoint/2010/main" val="286474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576256" y="1887922"/>
            <a:ext cx="3146425" cy="282575"/>
          </a:xfrm>
        </p:spPr>
        <p:txBody>
          <a:bodyPr>
            <a:noAutofit/>
          </a:bodyPr>
          <a:lstStyle/>
          <a:p>
            <a:pPr marL="0" indent="0" algn="l">
              <a:buNone/>
            </a:pPr>
            <a:r>
              <a:rPr lang="en-GB" sz="1500"/>
              <a:t>Investment promotion:</a:t>
            </a:r>
          </a:p>
        </p:txBody>
      </p:sp>
      <p:sp>
        <p:nvSpPr>
          <p:cNvPr id="4" name="Undertitel 2">
            <a:extLst>
              <a:ext uri="{FF2B5EF4-FFF2-40B4-BE49-F238E27FC236}">
                <a16:creationId xmlns:a16="http://schemas.microsoft.com/office/drawing/2014/main" id="{B6F3B54F-998A-8DA3-9184-13BC61B14DDD}"/>
              </a:ext>
            </a:extLst>
          </p:cNvPr>
          <p:cNvSpPr txBox="1">
            <a:spLocks/>
          </p:cNvSpPr>
          <p:nvPr/>
        </p:nvSpPr>
        <p:spPr>
          <a:xfrm>
            <a:off x="587747" y="4047461"/>
            <a:ext cx="3146425" cy="282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500"/>
              <a:t>Talent attraction:</a:t>
            </a:r>
          </a:p>
        </p:txBody>
      </p:sp>
      <p:sp>
        <p:nvSpPr>
          <p:cNvPr id="6" name="Rektangel 61">
            <a:extLst>
              <a:ext uri="{FF2B5EF4-FFF2-40B4-BE49-F238E27FC236}">
                <a16:creationId xmlns:a16="http://schemas.microsoft.com/office/drawing/2014/main" id="{CD98E85B-9321-5425-8E9E-7E3B440540A5}"/>
              </a:ext>
            </a:extLst>
          </p:cNvPr>
          <p:cNvSpPr/>
          <p:nvPr/>
        </p:nvSpPr>
        <p:spPr>
          <a:xfrm>
            <a:off x="2490276" y="232943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el 1">
            <a:extLst>
              <a:ext uri="{FF2B5EF4-FFF2-40B4-BE49-F238E27FC236}">
                <a16:creationId xmlns:a16="http://schemas.microsoft.com/office/drawing/2014/main" id="{C580C326-7446-070A-76D4-461563611C7F}"/>
              </a:ext>
            </a:extLst>
          </p:cNvPr>
          <p:cNvSpPr txBox="1">
            <a:spLocks/>
          </p:cNvSpPr>
          <p:nvPr/>
        </p:nvSpPr>
        <p:spPr>
          <a:xfrm>
            <a:off x="2595065" y="3348092"/>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Set up business</a:t>
            </a:r>
          </a:p>
        </p:txBody>
      </p:sp>
      <p:sp>
        <p:nvSpPr>
          <p:cNvPr id="11" name="Rektangel 61">
            <a:extLst>
              <a:ext uri="{FF2B5EF4-FFF2-40B4-BE49-F238E27FC236}">
                <a16:creationId xmlns:a16="http://schemas.microsoft.com/office/drawing/2014/main" id="{F218E56F-195E-D0A3-540E-35F6032BFAAB}"/>
              </a:ext>
            </a:extLst>
          </p:cNvPr>
          <p:cNvSpPr/>
          <p:nvPr/>
        </p:nvSpPr>
        <p:spPr>
          <a:xfrm>
            <a:off x="653736" y="232943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13" name="Titel 1">
            <a:extLst>
              <a:ext uri="{FF2B5EF4-FFF2-40B4-BE49-F238E27FC236}">
                <a16:creationId xmlns:a16="http://schemas.microsoft.com/office/drawing/2014/main" id="{08AF96B4-22D8-468E-7286-6D22DDECD845}"/>
              </a:ext>
            </a:extLst>
          </p:cNvPr>
          <p:cNvSpPr txBox="1">
            <a:spLocks/>
          </p:cNvSpPr>
          <p:nvPr/>
        </p:nvSpPr>
        <p:spPr>
          <a:xfrm>
            <a:off x="758525" y="3348092"/>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200" b="0">
                <a:solidFill>
                  <a:schemeClr val="bg1"/>
                </a:solidFill>
                <a:latin typeface="Montserrat"/>
              </a:rPr>
              <a:t>Benchmarking</a:t>
            </a:r>
            <a:endParaRPr lang="en-GB" sz="1100" b="0">
              <a:solidFill>
                <a:schemeClr val="bg1"/>
              </a:solidFill>
              <a:latin typeface="Montserrat"/>
            </a:endParaRPr>
          </a:p>
        </p:txBody>
      </p:sp>
      <p:sp>
        <p:nvSpPr>
          <p:cNvPr id="30" name="Rektangel 61">
            <a:extLst>
              <a:ext uri="{FF2B5EF4-FFF2-40B4-BE49-F238E27FC236}">
                <a16:creationId xmlns:a16="http://schemas.microsoft.com/office/drawing/2014/main" id="{9C18BC94-EBDC-E06E-BDA4-30293823998E}"/>
              </a:ext>
            </a:extLst>
          </p:cNvPr>
          <p:cNvSpPr/>
          <p:nvPr/>
        </p:nvSpPr>
        <p:spPr>
          <a:xfrm>
            <a:off x="4326816" y="232943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32" name="Titel 1">
            <a:extLst>
              <a:ext uri="{FF2B5EF4-FFF2-40B4-BE49-F238E27FC236}">
                <a16:creationId xmlns:a16="http://schemas.microsoft.com/office/drawing/2014/main" id="{5FC111C7-3A18-6015-7CC5-DF6543BB4365}"/>
              </a:ext>
            </a:extLst>
          </p:cNvPr>
          <p:cNvSpPr txBox="1">
            <a:spLocks/>
          </p:cNvSpPr>
          <p:nvPr/>
        </p:nvSpPr>
        <p:spPr>
          <a:xfrm>
            <a:off x="4430875" y="336567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Network</a:t>
            </a:r>
          </a:p>
        </p:txBody>
      </p:sp>
      <p:sp>
        <p:nvSpPr>
          <p:cNvPr id="34" name="Rektangel 61">
            <a:extLst>
              <a:ext uri="{FF2B5EF4-FFF2-40B4-BE49-F238E27FC236}">
                <a16:creationId xmlns:a16="http://schemas.microsoft.com/office/drawing/2014/main" id="{1517F572-CAC0-DB22-DADD-EB82F7C783F4}"/>
              </a:ext>
            </a:extLst>
          </p:cNvPr>
          <p:cNvSpPr/>
          <p:nvPr/>
        </p:nvSpPr>
        <p:spPr>
          <a:xfrm>
            <a:off x="6163356" y="232943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36" name="Titel 1">
            <a:extLst>
              <a:ext uri="{FF2B5EF4-FFF2-40B4-BE49-F238E27FC236}">
                <a16:creationId xmlns:a16="http://schemas.microsoft.com/office/drawing/2014/main" id="{17DA12E7-2461-6D5D-E19B-645276ED9E23}"/>
              </a:ext>
            </a:extLst>
          </p:cNvPr>
          <p:cNvSpPr txBox="1">
            <a:spLocks/>
          </p:cNvSpPr>
          <p:nvPr/>
        </p:nvSpPr>
        <p:spPr>
          <a:xfrm>
            <a:off x="6267415" y="336567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Finance</a:t>
            </a:r>
          </a:p>
        </p:txBody>
      </p:sp>
      <p:sp>
        <p:nvSpPr>
          <p:cNvPr id="38" name="Rektangel 61">
            <a:extLst>
              <a:ext uri="{FF2B5EF4-FFF2-40B4-BE49-F238E27FC236}">
                <a16:creationId xmlns:a16="http://schemas.microsoft.com/office/drawing/2014/main" id="{CB52A45E-87FB-F6CB-CB80-7EE60A5ECB4D}"/>
              </a:ext>
            </a:extLst>
          </p:cNvPr>
          <p:cNvSpPr/>
          <p:nvPr/>
        </p:nvSpPr>
        <p:spPr>
          <a:xfrm>
            <a:off x="8006952" y="232943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p:txBody>
      </p:sp>
      <p:sp>
        <p:nvSpPr>
          <p:cNvPr id="40" name="Titel 1">
            <a:extLst>
              <a:ext uri="{FF2B5EF4-FFF2-40B4-BE49-F238E27FC236}">
                <a16:creationId xmlns:a16="http://schemas.microsoft.com/office/drawing/2014/main" id="{3BDF4D04-66EA-4882-A79F-F3696287F7A0}"/>
              </a:ext>
            </a:extLst>
          </p:cNvPr>
          <p:cNvSpPr txBox="1">
            <a:spLocks/>
          </p:cNvSpPr>
          <p:nvPr/>
        </p:nvSpPr>
        <p:spPr>
          <a:xfrm>
            <a:off x="8111011" y="336567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Sustainability</a:t>
            </a:r>
          </a:p>
        </p:txBody>
      </p:sp>
      <p:sp>
        <p:nvSpPr>
          <p:cNvPr id="42" name="Rektangel 61">
            <a:extLst>
              <a:ext uri="{FF2B5EF4-FFF2-40B4-BE49-F238E27FC236}">
                <a16:creationId xmlns:a16="http://schemas.microsoft.com/office/drawing/2014/main" id="{9F050D39-0BEB-FEB7-1CFD-6DBF6F98E3C6}"/>
              </a:ext>
            </a:extLst>
          </p:cNvPr>
          <p:cNvSpPr/>
          <p:nvPr/>
        </p:nvSpPr>
        <p:spPr>
          <a:xfrm>
            <a:off x="9839360" y="232943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itel 1">
            <a:extLst>
              <a:ext uri="{FF2B5EF4-FFF2-40B4-BE49-F238E27FC236}">
                <a16:creationId xmlns:a16="http://schemas.microsoft.com/office/drawing/2014/main" id="{1C697C4E-C7B5-6092-7AF0-43CA01F302F8}"/>
              </a:ext>
            </a:extLst>
          </p:cNvPr>
          <p:cNvSpPr txBox="1">
            <a:spLocks/>
          </p:cNvSpPr>
          <p:nvPr/>
        </p:nvSpPr>
        <p:spPr>
          <a:xfrm>
            <a:off x="9943419" y="336567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Talent</a:t>
            </a:r>
          </a:p>
        </p:txBody>
      </p:sp>
      <p:pic>
        <p:nvPicPr>
          <p:cNvPr id="47" name="Grafik 22">
            <a:extLst>
              <a:ext uri="{FF2B5EF4-FFF2-40B4-BE49-F238E27FC236}">
                <a16:creationId xmlns:a16="http://schemas.microsoft.com/office/drawing/2014/main" id="{EE8B1761-DE04-DC1B-F221-C38CB037A9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4431" y="2695876"/>
            <a:ext cx="433130" cy="433130"/>
          </a:xfrm>
          <a:prstGeom prst="rect">
            <a:avLst/>
          </a:prstGeom>
        </p:spPr>
      </p:pic>
      <p:pic>
        <p:nvPicPr>
          <p:cNvPr id="49" name="Grafik 24">
            <a:extLst>
              <a:ext uri="{FF2B5EF4-FFF2-40B4-BE49-F238E27FC236}">
                <a16:creationId xmlns:a16="http://schemas.microsoft.com/office/drawing/2014/main" id="{1D5E93FD-E2B0-B127-5DEA-81DC89CD2B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0304" y="2726468"/>
            <a:ext cx="371946" cy="371946"/>
          </a:xfrm>
          <a:prstGeom prst="rect">
            <a:avLst/>
          </a:prstGeom>
        </p:spPr>
      </p:pic>
      <p:pic>
        <p:nvPicPr>
          <p:cNvPr id="54" name="Grafik 19">
            <a:extLst>
              <a:ext uri="{FF2B5EF4-FFF2-40B4-BE49-F238E27FC236}">
                <a16:creationId xmlns:a16="http://schemas.microsoft.com/office/drawing/2014/main" id="{0ECED811-0120-6ECC-6F44-3F4F638CDE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4008" y="2744704"/>
            <a:ext cx="341316" cy="341316"/>
          </a:xfrm>
          <a:prstGeom prst="rect">
            <a:avLst/>
          </a:prstGeom>
        </p:spPr>
      </p:pic>
      <p:pic>
        <p:nvPicPr>
          <p:cNvPr id="55" name="Grafik 15">
            <a:extLst>
              <a:ext uri="{FF2B5EF4-FFF2-40B4-BE49-F238E27FC236}">
                <a16:creationId xmlns:a16="http://schemas.microsoft.com/office/drawing/2014/main" id="{BADBAA18-107F-897B-A1E3-EE98906B24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51293" y="2608516"/>
            <a:ext cx="582920" cy="582920"/>
          </a:xfrm>
          <a:prstGeom prst="rect">
            <a:avLst/>
          </a:prstGeom>
        </p:spPr>
      </p:pic>
      <p:pic>
        <p:nvPicPr>
          <p:cNvPr id="64" name="Grafik 9">
            <a:extLst>
              <a:ext uri="{FF2B5EF4-FFF2-40B4-BE49-F238E27FC236}">
                <a16:creationId xmlns:a16="http://schemas.microsoft.com/office/drawing/2014/main" id="{27A21F77-A3DE-6156-08CE-49CC5CB2EF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92261" y="2582820"/>
            <a:ext cx="634312" cy="634312"/>
          </a:xfrm>
          <a:prstGeom prst="rect">
            <a:avLst/>
          </a:prstGeom>
        </p:spPr>
      </p:pic>
      <p:pic>
        <p:nvPicPr>
          <p:cNvPr id="66" name="Grafik 29">
            <a:extLst>
              <a:ext uri="{FF2B5EF4-FFF2-40B4-BE49-F238E27FC236}">
                <a16:creationId xmlns:a16="http://schemas.microsoft.com/office/drawing/2014/main" id="{8BEF7DCD-1BBD-F731-FADC-8A8EF25341A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706915">
            <a:off x="10458617" y="2685193"/>
            <a:ext cx="469014" cy="469014"/>
          </a:xfrm>
          <a:prstGeom prst="rect">
            <a:avLst/>
          </a:prstGeom>
        </p:spPr>
      </p:pic>
      <p:grpSp>
        <p:nvGrpSpPr>
          <p:cNvPr id="17" name="Gruppe 16">
            <a:extLst>
              <a:ext uri="{FF2B5EF4-FFF2-40B4-BE49-F238E27FC236}">
                <a16:creationId xmlns:a16="http://schemas.microsoft.com/office/drawing/2014/main" id="{0621C179-ECCB-D36D-4F24-58DF14A5FE01}"/>
              </a:ext>
            </a:extLst>
          </p:cNvPr>
          <p:cNvGrpSpPr/>
          <p:nvPr/>
        </p:nvGrpSpPr>
        <p:grpSpPr>
          <a:xfrm>
            <a:off x="665916" y="4492894"/>
            <a:ext cx="1799926" cy="1427497"/>
            <a:chOff x="6627141" y="356322"/>
            <a:chExt cx="1799926" cy="1427497"/>
          </a:xfrm>
        </p:grpSpPr>
        <p:sp>
          <p:nvSpPr>
            <p:cNvPr id="7" name="Rektangel 6">
              <a:extLst>
                <a:ext uri="{FF2B5EF4-FFF2-40B4-BE49-F238E27FC236}">
                  <a16:creationId xmlns:a16="http://schemas.microsoft.com/office/drawing/2014/main" id="{284B9549-B1D8-E6E7-78E5-C706378EB759}"/>
                </a:ext>
              </a:extLst>
            </p:cNvPr>
            <p:cNvSpPr/>
            <p:nvPr/>
          </p:nvSpPr>
          <p:spPr>
            <a:xfrm>
              <a:off x="6627141" y="356322"/>
              <a:ext cx="1799926" cy="1427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fik 13">
              <a:extLst>
                <a:ext uri="{FF2B5EF4-FFF2-40B4-BE49-F238E27FC236}">
                  <a16:creationId xmlns:a16="http://schemas.microsoft.com/office/drawing/2014/main" id="{7B25EEBA-6797-F5AC-C26D-6A539D2D556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01254">
              <a:off x="7278582" y="532204"/>
              <a:ext cx="524662" cy="519479"/>
            </a:xfrm>
            <a:prstGeom prst="rect">
              <a:avLst/>
            </a:prstGeom>
          </p:spPr>
        </p:pic>
        <p:sp>
          <p:nvSpPr>
            <p:cNvPr id="16" name="Titel 1">
              <a:extLst>
                <a:ext uri="{FF2B5EF4-FFF2-40B4-BE49-F238E27FC236}">
                  <a16:creationId xmlns:a16="http://schemas.microsoft.com/office/drawing/2014/main" id="{1028188A-B3B0-AF49-AB4A-F12B476B4EEA}"/>
                </a:ext>
              </a:extLst>
            </p:cNvPr>
            <p:cNvSpPr txBox="1">
              <a:spLocks/>
            </p:cNvSpPr>
            <p:nvPr/>
          </p:nvSpPr>
          <p:spPr>
            <a:xfrm>
              <a:off x="6629214" y="1152538"/>
              <a:ext cx="1737722" cy="63003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200" b="0">
                  <a:solidFill>
                    <a:schemeClr val="bg1"/>
                  </a:solidFill>
                  <a:latin typeface="Montserrat"/>
                </a:rPr>
                <a:t>International </a:t>
              </a:r>
              <a:br>
                <a:rPr lang="en-GB" sz="1200" b="0">
                  <a:latin typeface="Montserrat" pitchFamily="2" charset="77"/>
                </a:rPr>
              </a:br>
              <a:r>
                <a:rPr lang="en-GB" sz="1200" b="0">
                  <a:solidFill>
                    <a:schemeClr val="bg1"/>
                  </a:solidFill>
                  <a:latin typeface="Montserrat"/>
                </a:rPr>
                <a:t>Attraction </a:t>
              </a:r>
              <a:endParaRPr lang="da-DK" sz="1200">
                <a:solidFill>
                  <a:schemeClr val="bg1"/>
                </a:solidFill>
                <a:latin typeface="Montserrat"/>
              </a:endParaRPr>
            </a:p>
            <a:p>
              <a:pPr algn="ctr"/>
              <a:r>
                <a:rPr lang="en-GB" sz="1200" b="0">
                  <a:solidFill>
                    <a:schemeClr val="bg1"/>
                  </a:solidFill>
                  <a:latin typeface="Montserrat"/>
                </a:rPr>
                <a:t>Campaigns</a:t>
              </a:r>
              <a:endParaRPr lang="en-GB" sz="1200">
                <a:solidFill>
                  <a:schemeClr val="bg1"/>
                </a:solidFill>
                <a:latin typeface="Montserrat"/>
              </a:endParaRPr>
            </a:p>
          </p:txBody>
        </p:sp>
      </p:grpSp>
      <p:grpSp>
        <p:nvGrpSpPr>
          <p:cNvPr id="18" name="Gruppe 17">
            <a:extLst>
              <a:ext uri="{FF2B5EF4-FFF2-40B4-BE49-F238E27FC236}">
                <a16:creationId xmlns:a16="http://schemas.microsoft.com/office/drawing/2014/main" id="{89A599C9-70F8-646F-CD8C-2AC0559C9A23}"/>
              </a:ext>
            </a:extLst>
          </p:cNvPr>
          <p:cNvGrpSpPr/>
          <p:nvPr/>
        </p:nvGrpSpPr>
        <p:grpSpPr>
          <a:xfrm>
            <a:off x="2563140" y="4492893"/>
            <a:ext cx="1799926" cy="1427497"/>
            <a:chOff x="6627141" y="356322"/>
            <a:chExt cx="1799926" cy="1427497"/>
          </a:xfrm>
        </p:grpSpPr>
        <p:sp>
          <p:nvSpPr>
            <p:cNvPr id="19" name="Rektangel 18">
              <a:extLst>
                <a:ext uri="{FF2B5EF4-FFF2-40B4-BE49-F238E27FC236}">
                  <a16:creationId xmlns:a16="http://schemas.microsoft.com/office/drawing/2014/main" id="{A7FF9F2E-DB94-D408-7423-3615C0365553}"/>
                </a:ext>
              </a:extLst>
            </p:cNvPr>
            <p:cNvSpPr/>
            <p:nvPr/>
          </p:nvSpPr>
          <p:spPr>
            <a:xfrm>
              <a:off x="6627141" y="356322"/>
              <a:ext cx="1799926" cy="1427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el 1">
              <a:extLst>
                <a:ext uri="{FF2B5EF4-FFF2-40B4-BE49-F238E27FC236}">
                  <a16:creationId xmlns:a16="http://schemas.microsoft.com/office/drawing/2014/main" id="{ACB892B7-E5EC-6C57-77CE-D323AF5AD07F}"/>
                </a:ext>
              </a:extLst>
            </p:cNvPr>
            <p:cNvSpPr txBox="1">
              <a:spLocks/>
            </p:cNvSpPr>
            <p:nvPr/>
          </p:nvSpPr>
          <p:spPr>
            <a:xfrm>
              <a:off x="6629214" y="1328782"/>
              <a:ext cx="1737722" cy="4537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200" b="0">
                  <a:solidFill>
                    <a:schemeClr val="bg1"/>
                  </a:solidFill>
                  <a:latin typeface="Montserrat"/>
                </a:rPr>
                <a:t>Career Portal</a:t>
              </a:r>
              <a:endParaRPr lang="da-DK">
                <a:solidFill>
                  <a:schemeClr val="bg1"/>
                </a:solidFill>
              </a:endParaRPr>
            </a:p>
          </p:txBody>
        </p:sp>
      </p:grpSp>
      <p:pic>
        <p:nvPicPr>
          <p:cNvPr id="23" name="Grafik 22">
            <a:extLst>
              <a:ext uri="{FF2B5EF4-FFF2-40B4-BE49-F238E27FC236}">
                <a16:creationId xmlns:a16="http://schemas.microsoft.com/office/drawing/2014/main" id="{87CD5DEF-0B1D-E9C5-602C-22236CCBA31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55697" y="4752325"/>
            <a:ext cx="546882" cy="557249"/>
          </a:xfrm>
          <a:prstGeom prst="rect">
            <a:avLst/>
          </a:prstGeom>
        </p:spPr>
      </p:pic>
      <p:grpSp>
        <p:nvGrpSpPr>
          <p:cNvPr id="31" name="Gruppe 30">
            <a:extLst>
              <a:ext uri="{FF2B5EF4-FFF2-40B4-BE49-F238E27FC236}">
                <a16:creationId xmlns:a16="http://schemas.microsoft.com/office/drawing/2014/main" id="{B5517838-C86B-75CC-A408-C3E10704BA38}"/>
              </a:ext>
            </a:extLst>
          </p:cNvPr>
          <p:cNvGrpSpPr/>
          <p:nvPr/>
        </p:nvGrpSpPr>
        <p:grpSpPr>
          <a:xfrm>
            <a:off x="4439629" y="4492892"/>
            <a:ext cx="1807182" cy="1427497"/>
            <a:chOff x="6627141" y="356322"/>
            <a:chExt cx="1807182" cy="1427497"/>
          </a:xfrm>
        </p:grpSpPr>
        <p:sp>
          <p:nvSpPr>
            <p:cNvPr id="33" name="Rektangel 32">
              <a:extLst>
                <a:ext uri="{FF2B5EF4-FFF2-40B4-BE49-F238E27FC236}">
                  <a16:creationId xmlns:a16="http://schemas.microsoft.com/office/drawing/2014/main" id="{25B6F1DA-C589-0951-AAD7-5E7882580D55}"/>
                </a:ext>
              </a:extLst>
            </p:cNvPr>
            <p:cNvSpPr/>
            <p:nvPr/>
          </p:nvSpPr>
          <p:spPr>
            <a:xfrm>
              <a:off x="6627141" y="356322"/>
              <a:ext cx="1799926" cy="1427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el 1">
              <a:extLst>
                <a:ext uri="{FF2B5EF4-FFF2-40B4-BE49-F238E27FC236}">
                  <a16:creationId xmlns:a16="http://schemas.microsoft.com/office/drawing/2014/main" id="{3A35707D-6499-1BA3-94CE-ADF7200DD041}"/>
                </a:ext>
              </a:extLst>
            </p:cNvPr>
            <p:cNvSpPr txBox="1">
              <a:spLocks/>
            </p:cNvSpPr>
            <p:nvPr/>
          </p:nvSpPr>
          <p:spPr>
            <a:xfrm>
              <a:off x="6629214" y="1328782"/>
              <a:ext cx="1805109" cy="4537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100" b="0">
                  <a:solidFill>
                    <a:schemeClr val="bg1"/>
                  </a:solidFill>
                  <a:latin typeface="Montserrat"/>
                </a:rPr>
                <a:t>Matchmaking Events </a:t>
              </a:r>
              <a:endParaRPr lang="da-DK" sz="1100">
                <a:solidFill>
                  <a:schemeClr val="bg1"/>
                </a:solidFill>
              </a:endParaRPr>
            </a:p>
            <a:p>
              <a:pPr algn="ctr"/>
              <a:r>
                <a:rPr lang="en-GB" sz="1100" b="0">
                  <a:solidFill>
                    <a:schemeClr val="bg1"/>
                  </a:solidFill>
                  <a:latin typeface="Montserrat"/>
                </a:rPr>
                <a:t>Attraction &amp; Retention</a:t>
              </a:r>
              <a:endParaRPr lang="da-DK" sz="1100">
                <a:solidFill>
                  <a:schemeClr val="bg1"/>
                </a:solidFill>
              </a:endParaRPr>
            </a:p>
          </p:txBody>
        </p:sp>
      </p:grpSp>
      <p:pic>
        <p:nvPicPr>
          <p:cNvPr id="39" name="Grafik 38">
            <a:extLst>
              <a:ext uri="{FF2B5EF4-FFF2-40B4-BE49-F238E27FC236}">
                <a16:creationId xmlns:a16="http://schemas.microsoft.com/office/drawing/2014/main" id="{328F2A90-7B33-338B-9248-E64DFE26148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5400000">
            <a:off x="4920930" y="4606666"/>
            <a:ext cx="848324" cy="848323"/>
          </a:xfrm>
          <a:prstGeom prst="rect">
            <a:avLst/>
          </a:prstGeom>
        </p:spPr>
      </p:pic>
      <p:grpSp>
        <p:nvGrpSpPr>
          <p:cNvPr id="41" name="Gruppe 40">
            <a:extLst>
              <a:ext uri="{FF2B5EF4-FFF2-40B4-BE49-F238E27FC236}">
                <a16:creationId xmlns:a16="http://schemas.microsoft.com/office/drawing/2014/main" id="{BB286A2F-D432-A7C8-718D-328738C02142}"/>
              </a:ext>
            </a:extLst>
          </p:cNvPr>
          <p:cNvGrpSpPr/>
          <p:nvPr/>
        </p:nvGrpSpPr>
        <p:grpSpPr>
          <a:xfrm>
            <a:off x="6310934" y="4492891"/>
            <a:ext cx="1807182" cy="1427497"/>
            <a:chOff x="6627141" y="356322"/>
            <a:chExt cx="1807182" cy="1427497"/>
          </a:xfrm>
        </p:grpSpPr>
        <p:sp>
          <p:nvSpPr>
            <p:cNvPr id="43" name="Rektangel 42">
              <a:extLst>
                <a:ext uri="{FF2B5EF4-FFF2-40B4-BE49-F238E27FC236}">
                  <a16:creationId xmlns:a16="http://schemas.microsoft.com/office/drawing/2014/main" id="{0CEE9AC0-E914-3547-9A37-0BEA881D78F1}"/>
                </a:ext>
              </a:extLst>
            </p:cNvPr>
            <p:cNvSpPr/>
            <p:nvPr/>
          </p:nvSpPr>
          <p:spPr>
            <a:xfrm>
              <a:off x="6627141" y="356322"/>
              <a:ext cx="1799926" cy="1427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itel 1">
              <a:extLst>
                <a:ext uri="{FF2B5EF4-FFF2-40B4-BE49-F238E27FC236}">
                  <a16:creationId xmlns:a16="http://schemas.microsoft.com/office/drawing/2014/main" id="{92F041BC-AA91-E176-3181-7C57D2FEED12}"/>
                </a:ext>
              </a:extLst>
            </p:cNvPr>
            <p:cNvSpPr txBox="1">
              <a:spLocks/>
            </p:cNvSpPr>
            <p:nvPr/>
          </p:nvSpPr>
          <p:spPr>
            <a:xfrm>
              <a:off x="6629214" y="1328782"/>
              <a:ext cx="1805109" cy="4537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200" b="0">
                  <a:solidFill>
                    <a:schemeClr val="bg1"/>
                  </a:solidFill>
                  <a:latin typeface="Montserrat"/>
                </a:rPr>
                <a:t>Onboarding</a:t>
              </a:r>
              <a:endParaRPr lang="da-DK" sz="1200">
                <a:solidFill>
                  <a:schemeClr val="bg1"/>
                </a:solidFill>
              </a:endParaRPr>
            </a:p>
          </p:txBody>
        </p:sp>
      </p:grpSp>
      <p:pic>
        <p:nvPicPr>
          <p:cNvPr id="50" name="Grafik 49">
            <a:extLst>
              <a:ext uri="{FF2B5EF4-FFF2-40B4-BE49-F238E27FC236}">
                <a16:creationId xmlns:a16="http://schemas.microsoft.com/office/drawing/2014/main" id="{6C24B520-147F-7E3E-9821-73EFE3894642}"/>
              </a:ext>
            </a:extLst>
          </p:cNvPr>
          <p:cNvPicPr>
            <a:picLocks noChangeAspect="1"/>
          </p:cNvPicPr>
          <p:nvPr/>
        </p:nvPicPr>
        <p:blipFill>
          <a:blip r:embed="rId14">
            <a:extLst>
              <a:ext uri="{96DAC541-7B7A-43D3-8B79-37D633B846F1}">
                <asvg:svgBlip xmlns:asvg="http://schemas.microsoft.com/office/drawing/2016/SVG/main" r:embed="rId22"/>
              </a:ext>
            </a:extLst>
          </a:blip>
          <a:stretch>
            <a:fillRect/>
          </a:stretch>
        </p:blipFill>
        <p:spPr>
          <a:xfrm rot="706915">
            <a:off x="6921900" y="4739373"/>
            <a:ext cx="584964" cy="584965"/>
          </a:xfrm>
          <a:prstGeom prst="rect">
            <a:avLst/>
          </a:prstGeom>
        </p:spPr>
      </p:pic>
      <p:sp>
        <p:nvSpPr>
          <p:cNvPr id="2" name="Titel 1">
            <a:extLst>
              <a:ext uri="{FF2B5EF4-FFF2-40B4-BE49-F238E27FC236}">
                <a16:creationId xmlns:a16="http://schemas.microsoft.com/office/drawing/2014/main" id="{4A673E70-F547-9068-CE38-9FFEEAB24FEE}"/>
              </a:ext>
            </a:extLst>
          </p:cNvPr>
          <p:cNvSpPr txBox="1">
            <a:spLocks/>
          </p:cNvSpPr>
          <p:nvPr/>
        </p:nvSpPr>
        <p:spPr>
          <a:xfrm>
            <a:off x="623769" y="922645"/>
            <a:ext cx="10931525" cy="6223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4000"/>
              <a:t>Business and talent attraction support</a:t>
            </a:r>
          </a:p>
        </p:txBody>
      </p:sp>
      <p:sp>
        <p:nvSpPr>
          <p:cNvPr id="5" name="Undertitel 2">
            <a:extLst>
              <a:ext uri="{FF2B5EF4-FFF2-40B4-BE49-F238E27FC236}">
                <a16:creationId xmlns:a16="http://schemas.microsoft.com/office/drawing/2014/main" id="{9AD894F9-3A76-89D3-5864-E93A39F8ABF7}"/>
              </a:ext>
            </a:extLst>
          </p:cNvPr>
          <p:cNvSpPr txBox="1">
            <a:spLocks/>
          </p:cNvSpPr>
          <p:nvPr/>
        </p:nvSpPr>
        <p:spPr>
          <a:xfrm>
            <a:off x="665916" y="671815"/>
            <a:ext cx="3146425" cy="28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a:t>Our services</a:t>
            </a:r>
          </a:p>
        </p:txBody>
      </p:sp>
    </p:spTree>
    <p:extLst>
      <p:ext uri="{BB962C8B-B14F-4D97-AF65-F5344CB8AC3E}">
        <p14:creationId xmlns:p14="http://schemas.microsoft.com/office/powerpoint/2010/main" val="187019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630237" y="1810475"/>
            <a:ext cx="10931525" cy="622300"/>
          </a:xfrm>
        </p:spPr>
        <p:txBody>
          <a:bodyPr anchor="t" anchorCtr="0">
            <a:noAutofit/>
          </a:bodyPr>
          <a:lstStyle/>
          <a:p>
            <a:r>
              <a:rPr lang="en-GB" sz="4000">
                <a:solidFill>
                  <a:schemeClr val="accent1"/>
                </a:solidFill>
              </a:rPr>
              <a:t>Our business is to grow yours</a:t>
            </a: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704144" y="1533988"/>
            <a:ext cx="3146425" cy="282575"/>
          </a:xfrm>
        </p:spPr>
        <p:txBody>
          <a:bodyPr>
            <a:normAutofit/>
          </a:bodyPr>
          <a:lstStyle/>
          <a:p>
            <a:pPr marL="0" indent="0" algn="l">
              <a:buNone/>
            </a:pPr>
            <a:r>
              <a:rPr lang="en-GB" sz="1200"/>
              <a:t>Investment promotion:</a:t>
            </a:r>
          </a:p>
        </p:txBody>
      </p:sp>
      <p:sp>
        <p:nvSpPr>
          <p:cNvPr id="4" name="TextBox 18">
            <a:extLst>
              <a:ext uri="{FF2B5EF4-FFF2-40B4-BE49-F238E27FC236}">
                <a16:creationId xmlns:a16="http://schemas.microsoft.com/office/drawing/2014/main" id="{A8119130-DC34-C924-E799-50F2032DA094}"/>
              </a:ext>
            </a:extLst>
          </p:cNvPr>
          <p:cNvSpPr txBox="1"/>
          <p:nvPr/>
        </p:nvSpPr>
        <p:spPr>
          <a:xfrm>
            <a:off x="688102" y="2543069"/>
            <a:ext cx="3788857" cy="989630"/>
          </a:xfrm>
          <a:prstGeom prst="rect">
            <a:avLst/>
          </a:prstGeom>
          <a:noFill/>
        </p:spPr>
        <p:txBody>
          <a:bodyPr wrap="square" rtlCol="0">
            <a:spAutoFit/>
          </a:bodyPr>
          <a:lstStyle/>
          <a:p>
            <a:pPr>
              <a:lnSpc>
                <a:spcPct val="150000"/>
              </a:lnSpc>
            </a:pPr>
            <a:r>
              <a:rPr lang="en-GB" sz="1000">
                <a:solidFill>
                  <a:schemeClr val="accent1"/>
                </a:solidFill>
                <a:latin typeface="Montserrat" pitchFamily="2" charset="77"/>
                <a:ea typeface="Lato Light" panose="020F0502020204030203" pitchFamily="34" charset="0"/>
                <a:cs typeface="Lato Light" panose="020F0502020204030203" pitchFamily="34" charset="0"/>
              </a:rPr>
              <a:t>Since 1994, we have assisted hundreds of international companies with establishing and expanding their businesses in Denmark and the Greater Copenhagen Region.</a:t>
            </a:r>
          </a:p>
        </p:txBody>
      </p:sp>
      <p:sp>
        <p:nvSpPr>
          <p:cNvPr id="35" name="Tekstfelt 34">
            <a:extLst>
              <a:ext uri="{FF2B5EF4-FFF2-40B4-BE49-F238E27FC236}">
                <a16:creationId xmlns:a16="http://schemas.microsoft.com/office/drawing/2014/main" id="{AF20F646-18B9-02E7-A9A1-FBAE5040C79E}"/>
              </a:ext>
            </a:extLst>
          </p:cNvPr>
          <p:cNvSpPr txBox="1"/>
          <p:nvPr/>
        </p:nvSpPr>
        <p:spPr>
          <a:xfrm>
            <a:off x="4476959" y="2551788"/>
            <a:ext cx="3722229" cy="758797"/>
          </a:xfrm>
          <a:prstGeom prst="rect">
            <a:avLst/>
          </a:prstGeom>
          <a:noFill/>
        </p:spPr>
        <p:txBody>
          <a:bodyPr wrap="square">
            <a:spAutoFit/>
          </a:bodyPr>
          <a:lstStyle/>
          <a:p>
            <a:pPr>
              <a:lnSpc>
                <a:spcPct val="150000"/>
              </a:lnSpc>
            </a:pPr>
            <a:r>
              <a:rPr lang="en-GB" sz="1000">
                <a:latin typeface="Montserrat" pitchFamily="2" charset="77"/>
                <a:ea typeface="Lato Light" panose="020F0502020204030203" pitchFamily="34" charset="0"/>
                <a:cs typeface="Lato Light" panose="020F0502020204030203" pitchFamily="34" charset="0"/>
              </a:rPr>
              <a:t>Our support is free of charge for foreign companies, tailor-made to your business needs, and covers all stages of the process:</a:t>
            </a:r>
          </a:p>
        </p:txBody>
      </p:sp>
      <p:grpSp>
        <p:nvGrpSpPr>
          <p:cNvPr id="5" name="Gruppe 4">
            <a:extLst>
              <a:ext uri="{FF2B5EF4-FFF2-40B4-BE49-F238E27FC236}">
                <a16:creationId xmlns:a16="http://schemas.microsoft.com/office/drawing/2014/main" id="{28DE7168-D245-6981-030E-237B73B35982}"/>
              </a:ext>
            </a:extLst>
          </p:cNvPr>
          <p:cNvGrpSpPr/>
          <p:nvPr/>
        </p:nvGrpSpPr>
        <p:grpSpPr>
          <a:xfrm>
            <a:off x="9264802" y="1533988"/>
            <a:ext cx="2870475" cy="2870475"/>
            <a:chOff x="9469084" y="3878926"/>
            <a:chExt cx="2782930" cy="2782930"/>
          </a:xfrm>
        </p:grpSpPr>
        <p:pic>
          <p:nvPicPr>
            <p:cNvPr id="33" name="Billede 32">
              <a:extLst>
                <a:ext uri="{FF2B5EF4-FFF2-40B4-BE49-F238E27FC236}">
                  <a16:creationId xmlns:a16="http://schemas.microsoft.com/office/drawing/2014/main" id="{167FEF79-DEBA-8129-213A-6F8DA207514D}"/>
                </a:ext>
              </a:extLst>
            </p:cNvPr>
            <p:cNvPicPr>
              <a:picLocks noChangeAspect="1"/>
            </p:cNvPicPr>
            <p:nvPr/>
          </p:nvPicPr>
          <p:blipFill>
            <a:blip r:embed="rId3"/>
            <a:stretch>
              <a:fillRect/>
            </a:stretch>
          </p:blipFill>
          <p:spPr>
            <a:xfrm>
              <a:off x="9469084" y="3878926"/>
              <a:ext cx="2782930" cy="2782930"/>
            </a:xfrm>
            <a:prstGeom prst="rect">
              <a:avLst/>
            </a:prstGeom>
          </p:spPr>
        </p:pic>
        <p:sp>
          <p:nvSpPr>
            <p:cNvPr id="41" name="Ellipse 40">
              <a:extLst>
                <a:ext uri="{FF2B5EF4-FFF2-40B4-BE49-F238E27FC236}">
                  <a16:creationId xmlns:a16="http://schemas.microsoft.com/office/drawing/2014/main" id="{23E37E6D-A8FA-1A1E-170E-0E858900F9FD}"/>
                </a:ext>
              </a:extLst>
            </p:cNvPr>
            <p:cNvSpPr/>
            <p:nvPr/>
          </p:nvSpPr>
          <p:spPr>
            <a:xfrm rot="5400000">
              <a:off x="10224626" y="4757053"/>
              <a:ext cx="1041268" cy="1041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fik 43">
              <a:extLst>
                <a:ext uri="{FF2B5EF4-FFF2-40B4-BE49-F238E27FC236}">
                  <a16:creationId xmlns:a16="http://schemas.microsoft.com/office/drawing/2014/main" id="{7379AC3E-0C3A-27B5-8A67-47D895B968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819" y="4934466"/>
              <a:ext cx="686442" cy="686442"/>
            </a:xfrm>
            <a:prstGeom prst="rect">
              <a:avLst/>
            </a:prstGeom>
          </p:spPr>
        </p:pic>
      </p:grpSp>
      <p:sp>
        <p:nvSpPr>
          <p:cNvPr id="22" name="Rektangel 61">
            <a:extLst>
              <a:ext uri="{FF2B5EF4-FFF2-40B4-BE49-F238E27FC236}">
                <a16:creationId xmlns:a16="http://schemas.microsoft.com/office/drawing/2014/main" id="{5763D4F1-ACB6-7562-7C8A-4DAA145B424E}"/>
              </a:ext>
            </a:extLst>
          </p:cNvPr>
          <p:cNvSpPr/>
          <p:nvPr/>
        </p:nvSpPr>
        <p:spPr>
          <a:xfrm>
            <a:off x="2466777" y="415925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el 1">
            <a:extLst>
              <a:ext uri="{FF2B5EF4-FFF2-40B4-BE49-F238E27FC236}">
                <a16:creationId xmlns:a16="http://schemas.microsoft.com/office/drawing/2014/main" id="{C46FB65C-F007-B2A0-65FD-E60BEED135B5}"/>
              </a:ext>
            </a:extLst>
          </p:cNvPr>
          <p:cNvSpPr txBox="1">
            <a:spLocks/>
          </p:cNvSpPr>
          <p:nvPr/>
        </p:nvSpPr>
        <p:spPr>
          <a:xfrm>
            <a:off x="2571566" y="5177912"/>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Set up business</a:t>
            </a:r>
          </a:p>
        </p:txBody>
      </p:sp>
      <p:sp>
        <p:nvSpPr>
          <p:cNvPr id="26" name="Rektangel 61">
            <a:extLst>
              <a:ext uri="{FF2B5EF4-FFF2-40B4-BE49-F238E27FC236}">
                <a16:creationId xmlns:a16="http://schemas.microsoft.com/office/drawing/2014/main" id="{61119B36-21C7-9FFE-4C5F-B1745805CAEB}"/>
              </a:ext>
            </a:extLst>
          </p:cNvPr>
          <p:cNvSpPr/>
          <p:nvPr/>
        </p:nvSpPr>
        <p:spPr>
          <a:xfrm>
            <a:off x="630237" y="415925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28" name="Titel 1">
            <a:extLst>
              <a:ext uri="{FF2B5EF4-FFF2-40B4-BE49-F238E27FC236}">
                <a16:creationId xmlns:a16="http://schemas.microsoft.com/office/drawing/2014/main" id="{86C5B68E-E797-1A1C-F0B8-DAEBE9E92CFD}"/>
              </a:ext>
            </a:extLst>
          </p:cNvPr>
          <p:cNvSpPr txBox="1">
            <a:spLocks/>
          </p:cNvSpPr>
          <p:nvPr/>
        </p:nvSpPr>
        <p:spPr>
          <a:xfrm>
            <a:off x="735026" y="5177912"/>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200" b="0">
                <a:solidFill>
                  <a:schemeClr val="bg1"/>
                </a:solidFill>
                <a:latin typeface="Montserrat"/>
              </a:rPr>
              <a:t>Benchmarking</a:t>
            </a:r>
            <a:endParaRPr lang="en-GB" sz="1100" b="0">
              <a:solidFill>
                <a:schemeClr val="bg1"/>
              </a:solidFill>
              <a:latin typeface="Montserrat"/>
            </a:endParaRPr>
          </a:p>
        </p:txBody>
      </p:sp>
      <p:sp>
        <p:nvSpPr>
          <p:cNvPr id="29" name="Rektangel 61">
            <a:extLst>
              <a:ext uri="{FF2B5EF4-FFF2-40B4-BE49-F238E27FC236}">
                <a16:creationId xmlns:a16="http://schemas.microsoft.com/office/drawing/2014/main" id="{24730774-5B47-13C7-20A9-3E8663CBFAFA}"/>
              </a:ext>
            </a:extLst>
          </p:cNvPr>
          <p:cNvSpPr/>
          <p:nvPr/>
        </p:nvSpPr>
        <p:spPr>
          <a:xfrm>
            <a:off x="4303317" y="415925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30" name="Titel 1">
            <a:extLst>
              <a:ext uri="{FF2B5EF4-FFF2-40B4-BE49-F238E27FC236}">
                <a16:creationId xmlns:a16="http://schemas.microsoft.com/office/drawing/2014/main" id="{59054BC7-DD5F-170C-653A-6B62CB971B9E}"/>
              </a:ext>
            </a:extLst>
          </p:cNvPr>
          <p:cNvSpPr txBox="1">
            <a:spLocks/>
          </p:cNvSpPr>
          <p:nvPr/>
        </p:nvSpPr>
        <p:spPr>
          <a:xfrm>
            <a:off x="4407376" y="519549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Network</a:t>
            </a:r>
          </a:p>
        </p:txBody>
      </p:sp>
      <p:sp>
        <p:nvSpPr>
          <p:cNvPr id="31" name="Rektangel 61">
            <a:extLst>
              <a:ext uri="{FF2B5EF4-FFF2-40B4-BE49-F238E27FC236}">
                <a16:creationId xmlns:a16="http://schemas.microsoft.com/office/drawing/2014/main" id="{B45266C4-1D38-9517-9E9B-ACD8A231C7FD}"/>
              </a:ext>
            </a:extLst>
          </p:cNvPr>
          <p:cNvSpPr/>
          <p:nvPr/>
        </p:nvSpPr>
        <p:spPr>
          <a:xfrm>
            <a:off x="6139857" y="415925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32" name="Titel 1">
            <a:extLst>
              <a:ext uri="{FF2B5EF4-FFF2-40B4-BE49-F238E27FC236}">
                <a16:creationId xmlns:a16="http://schemas.microsoft.com/office/drawing/2014/main" id="{3D977D73-37D7-8DCD-A7AB-79AD198FA5C6}"/>
              </a:ext>
            </a:extLst>
          </p:cNvPr>
          <p:cNvSpPr txBox="1">
            <a:spLocks/>
          </p:cNvSpPr>
          <p:nvPr/>
        </p:nvSpPr>
        <p:spPr>
          <a:xfrm>
            <a:off x="6243916" y="519549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Finance</a:t>
            </a:r>
          </a:p>
        </p:txBody>
      </p:sp>
      <p:sp>
        <p:nvSpPr>
          <p:cNvPr id="34" name="Rektangel 61">
            <a:extLst>
              <a:ext uri="{FF2B5EF4-FFF2-40B4-BE49-F238E27FC236}">
                <a16:creationId xmlns:a16="http://schemas.microsoft.com/office/drawing/2014/main" id="{B79FF02E-8AA3-18FF-3FF9-0C8D9E1DC208}"/>
              </a:ext>
            </a:extLst>
          </p:cNvPr>
          <p:cNvSpPr/>
          <p:nvPr/>
        </p:nvSpPr>
        <p:spPr>
          <a:xfrm>
            <a:off x="7983453" y="415925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p:txBody>
      </p:sp>
      <p:sp>
        <p:nvSpPr>
          <p:cNvPr id="39" name="Titel 1">
            <a:extLst>
              <a:ext uri="{FF2B5EF4-FFF2-40B4-BE49-F238E27FC236}">
                <a16:creationId xmlns:a16="http://schemas.microsoft.com/office/drawing/2014/main" id="{D0F9D846-56BA-D9B2-DF7B-AD58571F7DBF}"/>
              </a:ext>
            </a:extLst>
          </p:cNvPr>
          <p:cNvSpPr txBox="1">
            <a:spLocks/>
          </p:cNvSpPr>
          <p:nvPr/>
        </p:nvSpPr>
        <p:spPr>
          <a:xfrm>
            <a:off x="8087512" y="519549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Sustainability</a:t>
            </a:r>
          </a:p>
        </p:txBody>
      </p:sp>
      <p:sp>
        <p:nvSpPr>
          <p:cNvPr id="40" name="Rektangel 61">
            <a:extLst>
              <a:ext uri="{FF2B5EF4-FFF2-40B4-BE49-F238E27FC236}">
                <a16:creationId xmlns:a16="http://schemas.microsoft.com/office/drawing/2014/main" id="{1B255E05-3F35-8384-A8AE-DD5CDC39B7B3}"/>
              </a:ext>
            </a:extLst>
          </p:cNvPr>
          <p:cNvSpPr/>
          <p:nvPr/>
        </p:nvSpPr>
        <p:spPr>
          <a:xfrm>
            <a:off x="9815861" y="4159257"/>
            <a:ext cx="1769818" cy="1422638"/>
          </a:xfrm>
          <a:prstGeom prst="rect">
            <a:avLst/>
          </a:prstGeom>
          <a:solidFill>
            <a:srgbClr val="090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itel 1">
            <a:extLst>
              <a:ext uri="{FF2B5EF4-FFF2-40B4-BE49-F238E27FC236}">
                <a16:creationId xmlns:a16="http://schemas.microsoft.com/office/drawing/2014/main" id="{28732E1A-139F-7EBA-4D96-6F736D23BC7B}"/>
              </a:ext>
            </a:extLst>
          </p:cNvPr>
          <p:cNvSpPr txBox="1">
            <a:spLocks/>
          </p:cNvSpPr>
          <p:nvPr/>
        </p:nvSpPr>
        <p:spPr>
          <a:xfrm>
            <a:off x="9919920" y="5195498"/>
            <a:ext cx="1560240" cy="21786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1300" b="0">
                <a:solidFill>
                  <a:schemeClr val="bg1"/>
                </a:solidFill>
                <a:latin typeface="Montserrat" pitchFamily="2" charset="77"/>
              </a:rPr>
              <a:t>Talent</a:t>
            </a:r>
          </a:p>
        </p:txBody>
      </p:sp>
      <p:pic>
        <p:nvPicPr>
          <p:cNvPr id="43" name="Grafik 22">
            <a:extLst>
              <a:ext uri="{FF2B5EF4-FFF2-40B4-BE49-F238E27FC236}">
                <a16:creationId xmlns:a16="http://schemas.microsoft.com/office/drawing/2014/main" id="{2514C80D-E5CC-C13A-C01A-AFE1AC2649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0932" y="4525696"/>
            <a:ext cx="433130" cy="433130"/>
          </a:xfrm>
          <a:prstGeom prst="rect">
            <a:avLst/>
          </a:prstGeom>
        </p:spPr>
      </p:pic>
      <p:pic>
        <p:nvPicPr>
          <p:cNvPr id="45" name="Grafik 24">
            <a:extLst>
              <a:ext uri="{FF2B5EF4-FFF2-40B4-BE49-F238E27FC236}">
                <a16:creationId xmlns:a16="http://schemas.microsoft.com/office/drawing/2014/main" id="{AD3FF6A8-2A8A-9F8A-630F-8D760454C7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6805" y="4556288"/>
            <a:ext cx="371946" cy="371946"/>
          </a:xfrm>
          <a:prstGeom prst="rect">
            <a:avLst/>
          </a:prstGeom>
        </p:spPr>
      </p:pic>
      <p:pic>
        <p:nvPicPr>
          <p:cNvPr id="46" name="Grafik 19">
            <a:extLst>
              <a:ext uri="{FF2B5EF4-FFF2-40B4-BE49-F238E27FC236}">
                <a16:creationId xmlns:a16="http://schemas.microsoft.com/office/drawing/2014/main" id="{3595308C-6A4C-D33C-5E83-9151532096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60509" y="4574524"/>
            <a:ext cx="341316" cy="341316"/>
          </a:xfrm>
          <a:prstGeom prst="rect">
            <a:avLst/>
          </a:prstGeom>
        </p:spPr>
      </p:pic>
      <p:pic>
        <p:nvPicPr>
          <p:cNvPr id="47" name="Grafik 15">
            <a:extLst>
              <a:ext uri="{FF2B5EF4-FFF2-40B4-BE49-F238E27FC236}">
                <a16:creationId xmlns:a16="http://schemas.microsoft.com/office/drawing/2014/main" id="{AF8D0973-A0D4-3232-1BEC-1C5FC1E3E1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27794" y="4438336"/>
            <a:ext cx="582920" cy="582920"/>
          </a:xfrm>
          <a:prstGeom prst="rect">
            <a:avLst/>
          </a:prstGeom>
        </p:spPr>
      </p:pic>
      <p:pic>
        <p:nvPicPr>
          <p:cNvPr id="48" name="Grafik 9">
            <a:extLst>
              <a:ext uri="{FF2B5EF4-FFF2-40B4-BE49-F238E27FC236}">
                <a16:creationId xmlns:a16="http://schemas.microsoft.com/office/drawing/2014/main" id="{CD738D0E-41F1-98EC-D50D-42167E7214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68762" y="4412640"/>
            <a:ext cx="634312" cy="634312"/>
          </a:xfrm>
          <a:prstGeom prst="rect">
            <a:avLst/>
          </a:prstGeom>
        </p:spPr>
      </p:pic>
      <p:pic>
        <p:nvPicPr>
          <p:cNvPr id="49" name="Grafik 29">
            <a:extLst>
              <a:ext uri="{FF2B5EF4-FFF2-40B4-BE49-F238E27FC236}">
                <a16:creationId xmlns:a16="http://schemas.microsoft.com/office/drawing/2014/main" id="{758F4300-8B08-CE2D-BF17-3F493FD1D3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06915">
            <a:off x="10435118" y="4515013"/>
            <a:ext cx="469014" cy="469014"/>
          </a:xfrm>
          <a:prstGeom prst="rect">
            <a:avLst/>
          </a:prstGeom>
        </p:spPr>
      </p:pic>
    </p:spTree>
    <p:extLst>
      <p:ext uri="{BB962C8B-B14F-4D97-AF65-F5344CB8AC3E}">
        <p14:creationId xmlns:p14="http://schemas.microsoft.com/office/powerpoint/2010/main" val="41410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C002EE-10D1-7813-6F15-0CF07729A750}"/>
              </a:ext>
            </a:extLst>
          </p:cNvPr>
          <p:cNvSpPr txBox="1"/>
          <p:nvPr/>
        </p:nvSpPr>
        <p:spPr>
          <a:xfrm>
            <a:off x="407344" y="1148572"/>
            <a:ext cx="7244793" cy="487915"/>
          </a:xfrm>
          <a:prstGeom prst="rect">
            <a:avLst/>
          </a:prstGeom>
        </p:spPr>
        <p:txBody>
          <a:bodyPr vert="horz" lIns="91440" tIns="45720" rIns="91440" bIns="45720" rtlCol="0" anchor="t">
            <a:noAutofit/>
          </a:bodyPr>
          <a:lstStyle/>
          <a:p>
            <a:pPr>
              <a:lnSpc>
                <a:spcPct val="90000"/>
              </a:lnSpc>
              <a:spcBef>
                <a:spcPts val="1000"/>
              </a:spcBef>
            </a:pPr>
            <a:r>
              <a:rPr lang="en-GB" sz="3100" b="1" dirty="0">
                <a:latin typeface="IBM Plex Serif Medm"/>
              </a:rPr>
              <a:t>Our services for foreign companies</a:t>
            </a:r>
          </a:p>
        </p:txBody>
      </p:sp>
      <p:sp>
        <p:nvSpPr>
          <p:cNvPr id="4" name="TextBox 3">
            <a:extLst>
              <a:ext uri="{FF2B5EF4-FFF2-40B4-BE49-F238E27FC236}">
                <a16:creationId xmlns:a16="http://schemas.microsoft.com/office/drawing/2014/main" id="{8BDDF26C-83C5-5308-DC14-3CBD738AA5C9}"/>
              </a:ext>
            </a:extLst>
          </p:cNvPr>
          <p:cNvSpPr txBox="1"/>
          <p:nvPr/>
        </p:nvSpPr>
        <p:spPr>
          <a:xfrm>
            <a:off x="407345" y="1732868"/>
            <a:ext cx="6356246" cy="1010533"/>
          </a:xfrm>
          <a:prstGeom prst="rect">
            <a:avLst/>
          </a:prstGeom>
          <a:noFill/>
        </p:spPr>
        <p:txBody>
          <a:bodyPr wrap="square" lIns="91440" tIns="45720" rIns="91440" bIns="45720" rtlCol="0" anchor="t">
            <a:spAutoFit/>
          </a:bodyPr>
          <a:lstStyle/>
          <a:p>
            <a:pPr>
              <a:lnSpc>
                <a:spcPts val="1400"/>
              </a:lnSpc>
              <a:spcAft>
                <a:spcPts val="800"/>
              </a:spcAft>
            </a:pPr>
            <a:r>
              <a:rPr lang="en-GB" sz="1200" dirty="0">
                <a:solidFill>
                  <a:srgbClr val="000000"/>
                </a:solidFill>
                <a:effectLst/>
                <a:latin typeface="Montserrat"/>
                <a:ea typeface="Calibri"/>
                <a:cs typeface="Arial"/>
              </a:rPr>
              <a:t>Are you considering if Greater Copenhagen</a:t>
            </a:r>
            <a:r>
              <a:rPr lang="en-GB" sz="1200" dirty="0">
                <a:solidFill>
                  <a:srgbClr val="000000"/>
                </a:solidFill>
                <a:latin typeface="Montserrat"/>
                <a:ea typeface="Calibri"/>
                <a:cs typeface="Arial"/>
              </a:rPr>
              <a:t> </a:t>
            </a:r>
            <a:r>
              <a:rPr lang="en-US" sz="1200" dirty="0">
                <a:solidFill>
                  <a:srgbClr val="000000"/>
                </a:solidFill>
                <a:effectLst/>
                <a:latin typeface="Montserrat"/>
                <a:ea typeface="Calibri"/>
                <a:cs typeface="Arial"/>
              </a:rPr>
              <a:t>is the best place for your b</a:t>
            </a:r>
            <a:r>
              <a:rPr lang="en-US" sz="1200" dirty="0">
                <a:solidFill>
                  <a:srgbClr val="000000"/>
                </a:solidFill>
                <a:latin typeface="Montserrat"/>
                <a:cs typeface="Arial"/>
              </a:rPr>
              <a:t>usiness?  Explore our services and let us assist your company in uncovering opportunities and achieving success in the region. </a:t>
            </a:r>
            <a:endParaRPr lang="da-DK" sz="1200" dirty="0">
              <a:solidFill>
                <a:srgbClr val="000000"/>
              </a:solidFill>
              <a:latin typeface="Montserrat"/>
              <a:cs typeface="Arial"/>
            </a:endParaRPr>
          </a:p>
          <a:p>
            <a:endParaRPr lang="da-DK" dirty="0"/>
          </a:p>
        </p:txBody>
      </p:sp>
      <p:sp>
        <p:nvSpPr>
          <p:cNvPr id="5" name="Rectangle 4">
            <a:extLst>
              <a:ext uri="{FF2B5EF4-FFF2-40B4-BE49-F238E27FC236}">
                <a16:creationId xmlns:a16="http://schemas.microsoft.com/office/drawing/2014/main" id="{551DC6B3-3526-9A01-4D75-AF3BE63C70D0}"/>
              </a:ext>
            </a:extLst>
          </p:cNvPr>
          <p:cNvSpPr/>
          <p:nvPr/>
        </p:nvSpPr>
        <p:spPr>
          <a:xfrm>
            <a:off x="407345" y="3012084"/>
            <a:ext cx="3441515" cy="1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ctangle 22">
            <a:extLst>
              <a:ext uri="{FF2B5EF4-FFF2-40B4-BE49-F238E27FC236}">
                <a16:creationId xmlns:a16="http://schemas.microsoft.com/office/drawing/2014/main" id="{56288E33-4B4A-1A07-F113-33D4EECA6EB4}"/>
              </a:ext>
            </a:extLst>
          </p:cNvPr>
          <p:cNvSpPr/>
          <p:nvPr/>
        </p:nvSpPr>
        <p:spPr>
          <a:xfrm>
            <a:off x="407345" y="4724507"/>
            <a:ext cx="3441515" cy="1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xtBox 23">
            <a:extLst>
              <a:ext uri="{FF2B5EF4-FFF2-40B4-BE49-F238E27FC236}">
                <a16:creationId xmlns:a16="http://schemas.microsoft.com/office/drawing/2014/main" id="{12331945-5BBA-AC62-E6CE-2C4BEE00912F}"/>
              </a:ext>
            </a:extLst>
          </p:cNvPr>
          <p:cNvSpPr txBox="1"/>
          <p:nvPr/>
        </p:nvSpPr>
        <p:spPr>
          <a:xfrm>
            <a:off x="498758" y="5166226"/>
            <a:ext cx="3180170" cy="276999"/>
          </a:xfrm>
          <a:prstGeom prst="rect">
            <a:avLst/>
          </a:prstGeom>
          <a:noFill/>
        </p:spPr>
        <p:txBody>
          <a:bodyPr wrap="square" rtlCol="0">
            <a:spAutoFit/>
          </a:bodyPr>
          <a:lstStyle/>
          <a:p>
            <a:r>
              <a:rPr lang="da-DK" sz="1200">
                <a:solidFill>
                  <a:schemeClr val="bg1"/>
                </a:solidFill>
                <a:latin typeface="Montserrat" panose="00000500000000000000" pitchFamily="50" charset="0"/>
              </a:rPr>
              <a:t>Network</a:t>
            </a:r>
          </a:p>
        </p:txBody>
      </p:sp>
      <p:sp>
        <p:nvSpPr>
          <p:cNvPr id="25" name="TextBox 24">
            <a:extLst>
              <a:ext uri="{FF2B5EF4-FFF2-40B4-BE49-F238E27FC236}">
                <a16:creationId xmlns:a16="http://schemas.microsoft.com/office/drawing/2014/main" id="{1D3F18B7-EE72-3669-64AA-9F1BDFA3F70A}"/>
              </a:ext>
            </a:extLst>
          </p:cNvPr>
          <p:cNvSpPr txBox="1"/>
          <p:nvPr/>
        </p:nvSpPr>
        <p:spPr>
          <a:xfrm>
            <a:off x="498758" y="5462399"/>
            <a:ext cx="3180170" cy="784830"/>
          </a:xfrm>
          <a:prstGeom prst="rect">
            <a:avLst/>
          </a:prstGeom>
          <a:noFill/>
        </p:spPr>
        <p:txBody>
          <a:bodyPr wrap="square" lIns="91440" tIns="45720" rIns="91440" bIns="45720" rtlCol="0" anchor="t">
            <a:spAutoFit/>
          </a:bodyPr>
          <a:lstStyle/>
          <a:p>
            <a:r>
              <a:rPr lang="en-GB" sz="900">
                <a:solidFill>
                  <a:srgbClr val="FAFAFA"/>
                </a:solidFill>
                <a:latin typeface="Montserrat"/>
                <a:cs typeface="Arial"/>
              </a:rPr>
              <a:t>We can introduce you to our extensive network and ecosystem of clusters, industry organisations, knowledge institutes, startups, and established corporations.   </a:t>
            </a:r>
            <a:endParaRPr lang="en-US" sz="900">
              <a:solidFill>
                <a:srgbClr val="FAFAFA"/>
              </a:solidFill>
              <a:latin typeface="Montserrat"/>
              <a:cs typeface="Arial"/>
            </a:endParaRPr>
          </a:p>
          <a:p>
            <a:endParaRPr lang="en-GB" sz="900">
              <a:solidFill>
                <a:srgbClr val="FAFAFA"/>
              </a:solidFill>
              <a:latin typeface="Montserrat"/>
              <a:cs typeface="Arial"/>
            </a:endParaRPr>
          </a:p>
        </p:txBody>
      </p:sp>
      <p:sp>
        <p:nvSpPr>
          <p:cNvPr id="27" name="Rectangle 26">
            <a:extLst>
              <a:ext uri="{FF2B5EF4-FFF2-40B4-BE49-F238E27FC236}">
                <a16:creationId xmlns:a16="http://schemas.microsoft.com/office/drawing/2014/main" id="{99685995-2C97-E200-8DF3-FDCDF510E1CC}"/>
              </a:ext>
            </a:extLst>
          </p:cNvPr>
          <p:cNvSpPr/>
          <p:nvPr/>
        </p:nvSpPr>
        <p:spPr>
          <a:xfrm>
            <a:off x="4053613" y="3001266"/>
            <a:ext cx="3441515" cy="1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xtBox 27">
            <a:extLst>
              <a:ext uri="{FF2B5EF4-FFF2-40B4-BE49-F238E27FC236}">
                <a16:creationId xmlns:a16="http://schemas.microsoft.com/office/drawing/2014/main" id="{EA60EFA6-4ECD-65AF-01C6-B482E7011BD9}"/>
              </a:ext>
            </a:extLst>
          </p:cNvPr>
          <p:cNvSpPr txBox="1"/>
          <p:nvPr/>
        </p:nvSpPr>
        <p:spPr>
          <a:xfrm>
            <a:off x="551813" y="3432447"/>
            <a:ext cx="3180170" cy="276999"/>
          </a:xfrm>
          <a:prstGeom prst="rect">
            <a:avLst/>
          </a:prstGeom>
          <a:noFill/>
        </p:spPr>
        <p:txBody>
          <a:bodyPr wrap="square" lIns="91440" tIns="45720" rIns="91440" bIns="45720" rtlCol="0" anchor="t">
            <a:spAutoFit/>
          </a:bodyPr>
          <a:lstStyle/>
          <a:p>
            <a:r>
              <a:rPr lang="da-DK" sz="1200">
                <a:solidFill>
                  <a:schemeClr val="bg1"/>
                </a:solidFill>
                <a:latin typeface="Montserrat"/>
              </a:rPr>
              <a:t>Benchmarking</a:t>
            </a:r>
            <a:endParaRPr lang="en-US"/>
          </a:p>
        </p:txBody>
      </p:sp>
      <p:sp>
        <p:nvSpPr>
          <p:cNvPr id="29" name="TextBox 28">
            <a:extLst>
              <a:ext uri="{FF2B5EF4-FFF2-40B4-BE49-F238E27FC236}">
                <a16:creationId xmlns:a16="http://schemas.microsoft.com/office/drawing/2014/main" id="{7CCCC937-8693-AA04-0B73-0DC3B1DA5153}"/>
              </a:ext>
            </a:extLst>
          </p:cNvPr>
          <p:cNvSpPr txBox="1"/>
          <p:nvPr/>
        </p:nvSpPr>
        <p:spPr>
          <a:xfrm>
            <a:off x="551813" y="3728620"/>
            <a:ext cx="3180170" cy="716799"/>
          </a:xfrm>
          <a:prstGeom prst="rect">
            <a:avLst/>
          </a:prstGeom>
          <a:noFill/>
        </p:spPr>
        <p:txBody>
          <a:bodyPr wrap="square" lIns="91440" tIns="45720" rIns="91440" bIns="45720" rtlCol="0" anchor="t">
            <a:spAutoFit/>
          </a:bodyPr>
          <a:lstStyle/>
          <a:p>
            <a:pPr>
              <a:lnSpc>
                <a:spcPts val="1200"/>
              </a:lnSpc>
            </a:pPr>
            <a:r>
              <a:rPr lang="en-GB" sz="900">
                <a:solidFill>
                  <a:schemeClr val="bg1"/>
                </a:solidFill>
                <a:latin typeface="Montserrat"/>
                <a:cs typeface="Arial"/>
              </a:rPr>
              <a:t>We can provide a comprehensive analysis of Greater Copenhagen's competitiveness against any of 900+ other cities with the Financial Times' benchmark tool.</a:t>
            </a:r>
            <a:endParaRPr lang="da-DK" sz="900">
              <a:solidFill>
                <a:schemeClr val="bg1"/>
              </a:solidFill>
              <a:latin typeface="Montserrat" panose="00000500000000000000" pitchFamily="50" charset="0"/>
              <a:cs typeface="Arial" panose="020B0604020202020204" pitchFamily="34" charset="0"/>
            </a:endParaRPr>
          </a:p>
        </p:txBody>
      </p:sp>
      <p:sp>
        <p:nvSpPr>
          <p:cNvPr id="35" name="Rectangle 34">
            <a:extLst>
              <a:ext uri="{FF2B5EF4-FFF2-40B4-BE49-F238E27FC236}">
                <a16:creationId xmlns:a16="http://schemas.microsoft.com/office/drawing/2014/main" id="{6D7ED569-C7EE-41EE-C44C-92C4C8F37291}"/>
              </a:ext>
            </a:extLst>
          </p:cNvPr>
          <p:cNvSpPr/>
          <p:nvPr/>
        </p:nvSpPr>
        <p:spPr>
          <a:xfrm>
            <a:off x="7699881" y="3049596"/>
            <a:ext cx="3441515" cy="1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TextBox 35">
            <a:extLst>
              <a:ext uri="{FF2B5EF4-FFF2-40B4-BE49-F238E27FC236}">
                <a16:creationId xmlns:a16="http://schemas.microsoft.com/office/drawing/2014/main" id="{BB007D9B-937E-34C6-2BC4-82E2B475B2B5}"/>
              </a:ext>
            </a:extLst>
          </p:cNvPr>
          <p:cNvSpPr txBox="1"/>
          <p:nvPr/>
        </p:nvSpPr>
        <p:spPr>
          <a:xfrm>
            <a:off x="7791294" y="3491315"/>
            <a:ext cx="3180170" cy="276999"/>
          </a:xfrm>
          <a:prstGeom prst="rect">
            <a:avLst/>
          </a:prstGeom>
          <a:noFill/>
        </p:spPr>
        <p:txBody>
          <a:bodyPr wrap="square" rtlCol="0">
            <a:spAutoFit/>
          </a:bodyPr>
          <a:lstStyle/>
          <a:p>
            <a:r>
              <a:rPr lang="da-DK" sz="1200">
                <a:solidFill>
                  <a:schemeClr val="bg1"/>
                </a:solidFill>
                <a:latin typeface="Montserrat" panose="00000500000000000000" pitchFamily="50" charset="0"/>
              </a:rPr>
              <a:t>Finance</a:t>
            </a:r>
          </a:p>
        </p:txBody>
      </p:sp>
      <p:sp>
        <p:nvSpPr>
          <p:cNvPr id="37" name="TextBox 36">
            <a:extLst>
              <a:ext uri="{FF2B5EF4-FFF2-40B4-BE49-F238E27FC236}">
                <a16:creationId xmlns:a16="http://schemas.microsoft.com/office/drawing/2014/main" id="{182B3CF4-8401-1A3A-D905-1425317907A0}"/>
              </a:ext>
            </a:extLst>
          </p:cNvPr>
          <p:cNvSpPr txBox="1"/>
          <p:nvPr/>
        </p:nvSpPr>
        <p:spPr>
          <a:xfrm>
            <a:off x="7791294" y="3787488"/>
            <a:ext cx="3180170" cy="544060"/>
          </a:xfrm>
          <a:prstGeom prst="rect">
            <a:avLst/>
          </a:prstGeom>
          <a:noFill/>
        </p:spPr>
        <p:txBody>
          <a:bodyPr wrap="square" lIns="91440" tIns="45720" rIns="91440" bIns="45720" rtlCol="0" anchor="t">
            <a:spAutoFit/>
          </a:bodyPr>
          <a:lstStyle/>
          <a:p>
            <a:pPr>
              <a:lnSpc>
                <a:spcPts val="1200"/>
              </a:lnSpc>
              <a:spcAft>
                <a:spcPts val="800"/>
              </a:spcAft>
            </a:pPr>
            <a:r>
              <a:rPr lang="en-GB" sz="900">
                <a:solidFill>
                  <a:srgbClr val="FAFAFA"/>
                </a:solidFill>
                <a:latin typeface="Montserrat"/>
                <a:cs typeface="Arial"/>
              </a:rPr>
              <a:t>We can help you with an overview of the corporate banking, payroll, accounting, and taxation frameworks in Denmark and more. </a:t>
            </a:r>
          </a:p>
        </p:txBody>
      </p:sp>
      <p:sp>
        <p:nvSpPr>
          <p:cNvPr id="39" name="Rectangle 38">
            <a:extLst>
              <a:ext uri="{FF2B5EF4-FFF2-40B4-BE49-F238E27FC236}">
                <a16:creationId xmlns:a16="http://schemas.microsoft.com/office/drawing/2014/main" id="{A8D23CFF-C159-59D7-E71E-B9876CB96EE2}"/>
              </a:ext>
            </a:extLst>
          </p:cNvPr>
          <p:cNvSpPr/>
          <p:nvPr/>
        </p:nvSpPr>
        <p:spPr>
          <a:xfrm>
            <a:off x="4052883" y="4739812"/>
            <a:ext cx="3441515" cy="1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TextBox 39">
            <a:extLst>
              <a:ext uri="{FF2B5EF4-FFF2-40B4-BE49-F238E27FC236}">
                <a16:creationId xmlns:a16="http://schemas.microsoft.com/office/drawing/2014/main" id="{1A805913-DB91-10C4-C3FD-2DB167049E4F}"/>
              </a:ext>
            </a:extLst>
          </p:cNvPr>
          <p:cNvSpPr txBox="1"/>
          <p:nvPr/>
        </p:nvSpPr>
        <p:spPr>
          <a:xfrm>
            <a:off x="4076611" y="5178825"/>
            <a:ext cx="3180170" cy="276999"/>
          </a:xfrm>
          <a:prstGeom prst="rect">
            <a:avLst/>
          </a:prstGeom>
          <a:noFill/>
        </p:spPr>
        <p:txBody>
          <a:bodyPr wrap="square" rtlCol="0">
            <a:spAutoFit/>
          </a:bodyPr>
          <a:lstStyle/>
          <a:p>
            <a:r>
              <a:rPr lang="da-DK" sz="1200">
                <a:solidFill>
                  <a:schemeClr val="bg1"/>
                </a:solidFill>
                <a:latin typeface="Montserrat" panose="00000500000000000000" pitchFamily="50" charset="0"/>
              </a:rPr>
              <a:t>Sustainability</a:t>
            </a:r>
          </a:p>
        </p:txBody>
      </p:sp>
      <p:sp>
        <p:nvSpPr>
          <p:cNvPr id="41" name="TextBox 40">
            <a:extLst>
              <a:ext uri="{FF2B5EF4-FFF2-40B4-BE49-F238E27FC236}">
                <a16:creationId xmlns:a16="http://schemas.microsoft.com/office/drawing/2014/main" id="{73BB9E6E-9678-276F-BCD2-B9CB728C0494}"/>
              </a:ext>
            </a:extLst>
          </p:cNvPr>
          <p:cNvSpPr txBox="1"/>
          <p:nvPr/>
        </p:nvSpPr>
        <p:spPr>
          <a:xfrm>
            <a:off x="4076611" y="5474998"/>
            <a:ext cx="3180170" cy="699166"/>
          </a:xfrm>
          <a:prstGeom prst="rect">
            <a:avLst/>
          </a:prstGeom>
          <a:noFill/>
        </p:spPr>
        <p:txBody>
          <a:bodyPr wrap="square" lIns="91440" tIns="45720" rIns="91440" bIns="45720" rtlCol="0" anchor="t">
            <a:spAutoFit/>
          </a:bodyPr>
          <a:lstStyle/>
          <a:p>
            <a:pPr>
              <a:lnSpc>
                <a:spcPts val="1200"/>
              </a:lnSpc>
            </a:pPr>
            <a:r>
              <a:rPr lang="en-GB" sz="900">
                <a:solidFill>
                  <a:srgbClr val="FAFAFA"/>
                </a:solidFill>
                <a:effectLst/>
                <a:latin typeface="Montserrat"/>
                <a:ea typeface="Calibri" panose="020F0502020204030204" pitchFamily="34" charset="0"/>
                <a:cs typeface="Arial"/>
              </a:rPr>
              <a:t>Join the global frontrunner of sustainability - understand how to future-proof your company's strategy </a:t>
            </a:r>
            <a:r>
              <a:rPr lang="en-GB" sz="900">
                <a:solidFill>
                  <a:srgbClr val="FAFAFA"/>
                </a:solidFill>
                <a:latin typeface="Montserrat"/>
                <a:ea typeface="Calibri" panose="020F0502020204030204" pitchFamily="34" charset="0"/>
                <a:cs typeface="Arial"/>
              </a:rPr>
              <a:t>and</a:t>
            </a:r>
            <a:r>
              <a:rPr lang="en-GB" sz="900">
                <a:solidFill>
                  <a:srgbClr val="FAFAFA"/>
                </a:solidFill>
                <a:effectLst/>
                <a:latin typeface="Montserrat"/>
                <a:ea typeface="Calibri" panose="020F0502020204030204" pitchFamily="34" charset="0"/>
                <a:cs typeface="Arial"/>
              </a:rPr>
              <a:t> operations - whilst leveraging a strong ecosystem of experts &amp; investors</a:t>
            </a:r>
            <a:endParaRPr lang="da-DK" sz="900">
              <a:solidFill>
                <a:srgbClr val="FAFAFA"/>
              </a:solidFill>
              <a:latin typeface="Montserrat"/>
              <a:cs typeface="Arial"/>
            </a:endParaRPr>
          </a:p>
        </p:txBody>
      </p:sp>
      <p:pic>
        <p:nvPicPr>
          <p:cNvPr id="42" name="Grafik 9">
            <a:extLst>
              <a:ext uri="{FF2B5EF4-FFF2-40B4-BE49-F238E27FC236}">
                <a16:creationId xmlns:a16="http://schemas.microsoft.com/office/drawing/2014/main" id="{ABD1B34C-B19E-DE48-6C69-E3ED35126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0086" y="4792065"/>
            <a:ext cx="634312" cy="634312"/>
          </a:xfrm>
          <a:prstGeom prst="rect">
            <a:avLst/>
          </a:prstGeom>
        </p:spPr>
      </p:pic>
      <p:sp>
        <p:nvSpPr>
          <p:cNvPr id="43" name="Rectangle 42">
            <a:extLst>
              <a:ext uri="{FF2B5EF4-FFF2-40B4-BE49-F238E27FC236}">
                <a16:creationId xmlns:a16="http://schemas.microsoft.com/office/drawing/2014/main" id="{F27C6052-87CF-CED6-69B6-2C9D6CCA0851}"/>
              </a:ext>
            </a:extLst>
          </p:cNvPr>
          <p:cNvSpPr/>
          <p:nvPr/>
        </p:nvSpPr>
        <p:spPr>
          <a:xfrm>
            <a:off x="7699881" y="4739205"/>
            <a:ext cx="3441515" cy="1532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TextBox 43">
            <a:extLst>
              <a:ext uri="{FF2B5EF4-FFF2-40B4-BE49-F238E27FC236}">
                <a16:creationId xmlns:a16="http://schemas.microsoft.com/office/drawing/2014/main" id="{D4B48632-38CD-BAF9-AB8A-28FA9695B469}"/>
              </a:ext>
            </a:extLst>
          </p:cNvPr>
          <p:cNvSpPr txBox="1"/>
          <p:nvPr/>
        </p:nvSpPr>
        <p:spPr>
          <a:xfrm>
            <a:off x="7791294" y="5180924"/>
            <a:ext cx="3180170" cy="276999"/>
          </a:xfrm>
          <a:prstGeom prst="rect">
            <a:avLst/>
          </a:prstGeom>
          <a:noFill/>
        </p:spPr>
        <p:txBody>
          <a:bodyPr wrap="square" lIns="91440" tIns="45720" rIns="91440" bIns="45720" rtlCol="0" anchor="t">
            <a:spAutoFit/>
          </a:bodyPr>
          <a:lstStyle/>
          <a:p>
            <a:r>
              <a:rPr lang="da-DK" sz="1200">
                <a:solidFill>
                  <a:schemeClr val="bg1"/>
                </a:solidFill>
                <a:latin typeface="Montserrat"/>
              </a:rPr>
              <a:t>Talent</a:t>
            </a:r>
            <a:endParaRPr lang="en-US"/>
          </a:p>
        </p:txBody>
      </p:sp>
      <p:sp>
        <p:nvSpPr>
          <p:cNvPr id="45" name="TextBox 44">
            <a:extLst>
              <a:ext uri="{FF2B5EF4-FFF2-40B4-BE49-F238E27FC236}">
                <a16:creationId xmlns:a16="http://schemas.microsoft.com/office/drawing/2014/main" id="{1799CFAD-A4F6-58E8-1574-F2807120D1AA}"/>
              </a:ext>
            </a:extLst>
          </p:cNvPr>
          <p:cNvSpPr txBox="1"/>
          <p:nvPr/>
        </p:nvSpPr>
        <p:spPr>
          <a:xfrm>
            <a:off x="7791294" y="5477097"/>
            <a:ext cx="3180170" cy="1064650"/>
          </a:xfrm>
          <a:prstGeom prst="rect">
            <a:avLst/>
          </a:prstGeom>
          <a:noFill/>
        </p:spPr>
        <p:txBody>
          <a:bodyPr wrap="square" lIns="91440" tIns="45720" rIns="91440" bIns="45720" rtlCol="0" anchor="t">
            <a:spAutoFit/>
          </a:bodyPr>
          <a:lstStyle/>
          <a:p>
            <a:pPr>
              <a:lnSpc>
                <a:spcPct val="107000"/>
              </a:lnSpc>
              <a:spcAft>
                <a:spcPts val="800"/>
              </a:spcAft>
            </a:pPr>
            <a:r>
              <a:rPr lang="en-GB" sz="900">
                <a:solidFill>
                  <a:srgbClr val="FAFAFA"/>
                </a:solidFill>
                <a:latin typeface="Montserrat"/>
                <a:cs typeface="Arial"/>
              </a:rPr>
              <a:t>Whether you are relocating employees or seeking to hire when in Denmark, our team can help guide you in relocation procedures or attract candidates through our specialized talent services</a:t>
            </a:r>
            <a:endParaRPr lang="en-US" sz="900">
              <a:solidFill>
                <a:srgbClr val="FAFAFA"/>
              </a:solidFill>
              <a:latin typeface="Montserrat"/>
              <a:cs typeface="Arial"/>
            </a:endParaRPr>
          </a:p>
          <a:p>
            <a:endParaRPr lang="da-DK"/>
          </a:p>
        </p:txBody>
      </p:sp>
      <p:pic>
        <p:nvPicPr>
          <p:cNvPr id="56" name="Picture 55">
            <a:extLst>
              <a:ext uri="{FF2B5EF4-FFF2-40B4-BE49-F238E27FC236}">
                <a16:creationId xmlns:a16="http://schemas.microsoft.com/office/drawing/2014/main" id="{BFB02B3C-0424-DED8-6FA3-6163A24C99AA}"/>
              </a:ext>
            </a:extLst>
          </p:cNvPr>
          <p:cNvPicPr>
            <a:picLocks noChangeAspect="1"/>
          </p:cNvPicPr>
          <p:nvPr/>
        </p:nvPicPr>
        <p:blipFill>
          <a:blip r:embed="rId5"/>
          <a:stretch>
            <a:fillRect/>
          </a:stretch>
        </p:blipFill>
        <p:spPr>
          <a:xfrm>
            <a:off x="7477537" y="791826"/>
            <a:ext cx="3886201" cy="2266950"/>
          </a:xfrm>
          <a:prstGeom prst="rect">
            <a:avLst/>
          </a:prstGeom>
        </p:spPr>
      </p:pic>
      <p:sp>
        <p:nvSpPr>
          <p:cNvPr id="51" name="Ellipse 40">
            <a:extLst>
              <a:ext uri="{FF2B5EF4-FFF2-40B4-BE49-F238E27FC236}">
                <a16:creationId xmlns:a16="http://schemas.microsoft.com/office/drawing/2014/main" id="{636434AF-1D8E-3D3B-079C-A89511DC5FB0}"/>
              </a:ext>
            </a:extLst>
          </p:cNvPr>
          <p:cNvSpPr/>
          <p:nvPr/>
        </p:nvSpPr>
        <p:spPr>
          <a:xfrm rot="5400000">
            <a:off x="8935856" y="1400077"/>
            <a:ext cx="1041268" cy="10412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Grafik 43">
            <a:extLst>
              <a:ext uri="{FF2B5EF4-FFF2-40B4-BE49-F238E27FC236}">
                <a16:creationId xmlns:a16="http://schemas.microsoft.com/office/drawing/2014/main" id="{CEC09FAA-0A13-6974-DD0B-E60A3722BA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8049" y="1577490"/>
            <a:ext cx="686442" cy="686442"/>
          </a:xfrm>
          <a:prstGeom prst="rect">
            <a:avLst/>
          </a:prstGeom>
        </p:spPr>
      </p:pic>
      <p:pic>
        <p:nvPicPr>
          <p:cNvPr id="57" name="Grafik 24">
            <a:extLst>
              <a:ext uri="{FF2B5EF4-FFF2-40B4-BE49-F238E27FC236}">
                <a16:creationId xmlns:a16="http://schemas.microsoft.com/office/drawing/2014/main" id="{42757AFB-F4BD-0D1C-5E4E-A7AE92E333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24697" y="3168613"/>
            <a:ext cx="371946" cy="371946"/>
          </a:xfrm>
          <a:prstGeom prst="rect">
            <a:avLst/>
          </a:prstGeom>
        </p:spPr>
      </p:pic>
      <p:pic>
        <p:nvPicPr>
          <p:cNvPr id="58" name="Grafik 15">
            <a:extLst>
              <a:ext uri="{FF2B5EF4-FFF2-40B4-BE49-F238E27FC236}">
                <a16:creationId xmlns:a16="http://schemas.microsoft.com/office/drawing/2014/main" id="{CEBB6EB5-4964-570B-AB0C-2F4D2F0906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12272" y="3151223"/>
            <a:ext cx="582920" cy="582920"/>
          </a:xfrm>
          <a:prstGeom prst="rect">
            <a:avLst/>
          </a:prstGeom>
        </p:spPr>
      </p:pic>
      <p:pic>
        <p:nvPicPr>
          <p:cNvPr id="59" name="Grafik 22">
            <a:extLst>
              <a:ext uri="{FF2B5EF4-FFF2-40B4-BE49-F238E27FC236}">
                <a16:creationId xmlns:a16="http://schemas.microsoft.com/office/drawing/2014/main" id="{93F76F5F-84C0-D084-F5A1-C1580CE6B1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10948" y="3136346"/>
            <a:ext cx="433130" cy="433130"/>
          </a:xfrm>
          <a:prstGeom prst="rect">
            <a:avLst/>
          </a:prstGeom>
        </p:spPr>
      </p:pic>
      <p:pic>
        <p:nvPicPr>
          <p:cNvPr id="60" name="Grafik 29">
            <a:extLst>
              <a:ext uri="{FF2B5EF4-FFF2-40B4-BE49-F238E27FC236}">
                <a16:creationId xmlns:a16="http://schemas.microsoft.com/office/drawing/2014/main" id="{648E242D-F02C-47AF-6643-FC0EDDBACF4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706915">
            <a:off x="10519026" y="4883169"/>
            <a:ext cx="469014" cy="469014"/>
          </a:xfrm>
          <a:prstGeom prst="rect">
            <a:avLst/>
          </a:prstGeom>
        </p:spPr>
      </p:pic>
      <p:pic>
        <p:nvPicPr>
          <p:cNvPr id="61" name="Grafik 19">
            <a:extLst>
              <a:ext uri="{FF2B5EF4-FFF2-40B4-BE49-F238E27FC236}">
                <a16:creationId xmlns:a16="http://schemas.microsoft.com/office/drawing/2014/main" id="{4742C072-8621-DF65-A4C5-567119D12BD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37612" y="4963409"/>
            <a:ext cx="341316" cy="341316"/>
          </a:xfrm>
          <a:prstGeom prst="rect">
            <a:avLst/>
          </a:prstGeom>
        </p:spPr>
      </p:pic>
      <p:sp>
        <p:nvSpPr>
          <p:cNvPr id="12" name="TextBox 11">
            <a:extLst>
              <a:ext uri="{FF2B5EF4-FFF2-40B4-BE49-F238E27FC236}">
                <a16:creationId xmlns:a16="http://schemas.microsoft.com/office/drawing/2014/main" id="{4346E9C0-6C8C-B3B9-F890-8D1FC3EF5625}"/>
              </a:ext>
            </a:extLst>
          </p:cNvPr>
          <p:cNvSpPr txBox="1"/>
          <p:nvPr/>
        </p:nvSpPr>
        <p:spPr>
          <a:xfrm>
            <a:off x="4179126" y="3419309"/>
            <a:ext cx="3180170" cy="276999"/>
          </a:xfrm>
          <a:prstGeom prst="rect">
            <a:avLst/>
          </a:prstGeom>
          <a:noFill/>
        </p:spPr>
        <p:txBody>
          <a:bodyPr wrap="square" lIns="91440" tIns="45720" rIns="91440" bIns="45720" rtlCol="0" anchor="t">
            <a:spAutoFit/>
          </a:bodyPr>
          <a:lstStyle/>
          <a:p>
            <a:r>
              <a:rPr lang="da-DK" sz="1200">
                <a:solidFill>
                  <a:schemeClr val="bg1"/>
                </a:solidFill>
                <a:latin typeface="Montserrat"/>
              </a:rPr>
              <a:t>Set up business</a:t>
            </a:r>
            <a:endParaRPr lang="da-DK" sz="1200">
              <a:solidFill>
                <a:schemeClr val="bg1"/>
              </a:solidFill>
              <a:latin typeface="Montserrat" panose="00000500000000000000" pitchFamily="50" charset="0"/>
            </a:endParaRPr>
          </a:p>
        </p:txBody>
      </p:sp>
      <p:sp>
        <p:nvSpPr>
          <p:cNvPr id="13" name="TextBox 12">
            <a:extLst>
              <a:ext uri="{FF2B5EF4-FFF2-40B4-BE49-F238E27FC236}">
                <a16:creationId xmlns:a16="http://schemas.microsoft.com/office/drawing/2014/main" id="{952504ED-DFFD-73EE-FF53-046E0AB6D649}"/>
              </a:ext>
            </a:extLst>
          </p:cNvPr>
          <p:cNvSpPr txBox="1"/>
          <p:nvPr/>
        </p:nvSpPr>
        <p:spPr>
          <a:xfrm>
            <a:off x="4179126" y="3715482"/>
            <a:ext cx="3180170" cy="984885"/>
          </a:xfrm>
          <a:prstGeom prst="rect">
            <a:avLst/>
          </a:prstGeom>
          <a:noFill/>
        </p:spPr>
        <p:txBody>
          <a:bodyPr wrap="square" lIns="91440" tIns="45720" rIns="91440" bIns="45720" rtlCol="0" anchor="t">
            <a:spAutoFit/>
          </a:bodyPr>
          <a:lstStyle/>
          <a:p>
            <a:pPr>
              <a:lnSpc>
                <a:spcPts val="1200"/>
              </a:lnSpc>
            </a:pPr>
            <a:r>
              <a:rPr lang="en-GB" sz="900">
                <a:solidFill>
                  <a:schemeClr val="bg1"/>
                </a:solidFill>
                <a:latin typeface="Montserrat"/>
                <a:cs typeface="Arial"/>
              </a:rPr>
              <a:t>Let us  introduce you to Denmark's business framework and ensure a smooth establishment, assisting you in everything from legal matters to finding a workspace.</a:t>
            </a:r>
            <a:endParaRPr lang="en-US" sz="900">
              <a:solidFill>
                <a:schemeClr val="bg1"/>
              </a:solidFill>
              <a:latin typeface="Montserrat"/>
              <a:cs typeface="Arial"/>
            </a:endParaRPr>
          </a:p>
          <a:p>
            <a:endParaRPr lang="da-DK"/>
          </a:p>
        </p:txBody>
      </p:sp>
    </p:spTree>
    <p:extLst>
      <p:ext uri="{BB962C8B-B14F-4D97-AF65-F5344CB8AC3E}">
        <p14:creationId xmlns:p14="http://schemas.microsoft.com/office/powerpoint/2010/main" val="88330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8A94BD47-283E-23E9-3FEC-15BF95F790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5154" y="4631852"/>
            <a:ext cx="1955356" cy="1955356"/>
          </a:xfrm>
          <a:prstGeom prst="rect">
            <a:avLst/>
          </a:prstGeom>
        </p:spPr>
      </p:pic>
      <p:pic>
        <p:nvPicPr>
          <p:cNvPr id="20" name="Grafik 19">
            <a:extLst>
              <a:ext uri="{FF2B5EF4-FFF2-40B4-BE49-F238E27FC236}">
                <a16:creationId xmlns:a16="http://schemas.microsoft.com/office/drawing/2014/main" id="{23ED1A0D-7332-AB50-D148-B942AFC8E9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8901" y="4631852"/>
            <a:ext cx="1955356" cy="1955356"/>
          </a:xfrm>
          <a:prstGeom prst="rect">
            <a:avLst/>
          </a:prstGeom>
        </p:spPr>
      </p:pic>
      <p:pic>
        <p:nvPicPr>
          <p:cNvPr id="19" name="Grafik 18">
            <a:extLst>
              <a:ext uri="{FF2B5EF4-FFF2-40B4-BE49-F238E27FC236}">
                <a16:creationId xmlns:a16="http://schemas.microsoft.com/office/drawing/2014/main" id="{EB93B860-CA04-D5E8-33C4-E6717A77FD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5754" y="4631852"/>
            <a:ext cx="1955356" cy="1955356"/>
          </a:xfrm>
          <a:prstGeom prst="rect">
            <a:avLst/>
          </a:prstGeom>
        </p:spPr>
      </p:pic>
      <p:pic>
        <p:nvPicPr>
          <p:cNvPr id="18" name="Grafik 17">
            <a:extLst>
              <a:ext uri="{FF2B5EF4-FFF2-40B4-BE49-F238E27FC236}">
                <a16:creationId xmlns:a16="http://schemas.microsoft.com/office/drawing/2014/main" id="{0C5AF544-3A5E-EB06-703C-6ADCB30E7A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9502" y="4631852"/>
            <a:ext cx="1955356" cy="1955356"/>
          </a:xfrm>
          <a:prstGeom prst="rect">
            <a:avLst/>
          </a:prstGeom>
        </p:spPr>
      </p:pic>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708559" y="1748754"/>
            <a:ext cx="10931525" cy="622300"/>
          </a:xfrm>
        </p:spPr>
        <p:txBody>
          <a:bodyPr anchor="t" anchorCtr="0">
            <a:noAutofit/>
          </a:bodyPr>
          <a:lstStyle/>
          <a:p>
            <a:r>
              <a:rPr lang="en-GB" sz="4000">
                <a:solidFill>
                  <a:schemeClr val="tx2"/>
                </a:solidFill>
              </a:rPr>
              <a:t>Employ the world’s best</a:t>
            </a: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739262" y="1542475"/>
            <a:ext cx="3146425" cy="282575"/>
          </a:xfrm>
        </p:spPr>
        <p:txBody>
          <a:bodyPr>
            <a:normAutofit/>
          </a:bodyPr>
          <a:lstStyle/>
          <a:p>
            <a:pPr marL="0" indent="0" algn="l">
              <a:buNone/>
            </a:pPr>
            <a:r>
              <a:rPr lang="en-GB" sz="1200"/>
              <a:t>Talent attraction</a:t>
            </a:r>
          </a:p>
        </p:txBody>
      </p:sp>
      <p:sp>
        <p:nvSpPr>
          <p:cNvPr id="4" name="TextBox 18">
            <a:extLst>
              <a:ext uri="{FF2B5EF4-FFF2-40B4-BE49-F238E27FC236}">
                <a16:creationId xmlns:a16="http://schemas.microsoft.com/office/drawing/2014/main" id="{A8119130-DC34-C924-E799-50F2032DA094}"/>
              </a:ext>
            </a:extLst>
          </p:cNvPr>
          <p:cNvSpPr txBox="1"/>
          <p:nvPr/>
        </p:nvSpPr>
        <p:spPr>
          <a:xfrm>
            <a:off x="708559" y="2439941"/>
            <a:ext cx="5387441" cy="1451295"/>
          </a:xfrm>
          <a:prstGeom prst="rect">
            <a:avLst/>
          </a:prstGeom>
          <a:noFill/>
        </p:spPr>
        <p:txBody>
          <a:bodyPr wrap="square" numCol="1" spcCol="108000" rtlCol="0">
            <a:spAutoFit/>
          </a:bodyPr>
          <a:lstStyle/>
          <a:p>
            <a:pPr>
              <a:lnSpc>
                <a:spcPct val="150000"/>
              </a:lnSpc>
            </a:pPr>
            <a:r>
              <a:rPr lang="en-GB" sz="1000">
                <a:latin typeface="Montserrat" pitchFamily="2" charset="77"/>
                <a:ea typeface="Lato Light" panose="020F0502020204030203" pitchFamily="34" charset="0"/>
                <a:cs typeface="Lato Light" panose="020F0502020204030203" pitchFamily="34" charset="0"/>
              </a:rPr>
              <a:t>Talent is among, if not the most important factor for business´ success. </a:t>
            </a:r>
            <a:br>
              <a:rPr lang="en-GB" sz="1000">
                <a:latin typeface="Montserrat" pitchFamily="2" charset="77"/>
                <a:ea typeface="Lato Light" panose="020F0502020204030203" pitchFamily="34" charset="0"/>
                <a:cs typeface="Lato Light" panose="020F0502020204030203" pitchFamily="34" charset="0"/>
              </a:rPr>
            </a:br>
            <a:r>
              <a:rPr lang="en-GB" sz="1000">
                <a:latin typeface="Montserrat" pitchFamily="2" charset="77"/>
                <a:ea typeface="Lato Light" panose="020F0502020204030203" pitchFamily="34" charset="0"/>
                <a:cs typeface="Lato Light" panose="020F0502020204030203" pitchFamily="34" charset="0"/>
              </a:rPr>
              <a:t>Which is why we have international talent attraction and retention as a core service and expertise, to make sure you as a business has access to the best talent in the world right here in Denmark and the Greater Copenhagen Region. </a:t>
            </a:r>
            <a:br>
              <a:rPr lang="en-GB" sz="1000">
                <a:latin typeface="Montserrat" pitchFamily="2" charset="77"/>
                <a:ea typeface="Lato Light" panose="020F0502020204030203" pitchFamily="34" charset="0"/>
                <a:cs typeface="Lato Light" panose="020F0502020204030203" pitchFamily="34" charset="0"/>
              </a:rPr>
            </a:br>
            <a:r>
              <a:rPr lang="en-GB" sz="1000">
                <a:latin typeface="Montserrat" pitchFamily="2" charset="77"/>
                <a:ea typeface="Lato Light" panose="020F0502020204030203" pitchFamily="34" charset="0"/>
                <a:cs typeface="Lato Light" panose="020F0502020204030203" pitchFamily="34" charset="0"/>
              </a:rPr>
              <a:t>We help established businesses in Denmark find the right people through:</a:t>
            </a:r>
          </a:p>
          <a:p>
            <a:pPr>
              <a:lnSpc>
                <a:spcPct val="150000"/>
              </a:lnSpc>
            </a:pPr>
            <a:endParaRPr lang="en-GB" sz="1000">
              <a:latin typeface="Montserrat" pitchFamily="2" charset="77"/>
              <a:ea typeface="Lato Light" panose="020F0502020204030203" pitchFamily="34" charset="0"/>
              <a:cs typeface="Lato Light" panose="020F0502020204030203" pitchFamily="34" charset="0"/>
            </a:endParaRPr>
          </a:p>
        </p:txBody>
      </p:sp>
      <p:pic>
        <p:nvPicPr>
          <p:cNvPr id="5" name="Picture Placeholder 3">
            <a:extLst>
              <a:ext uri="{FF2B5EF4-FFF2-40B4-BE49-F238E27FC236}">
                <a16:creationId xmlns:a16="http://schemas.microsoft.com/office/drawing/2014/main" id="{B95C5E4A-69BB-CB50-EF69-CCF50485F160}"/>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7939391" y="1277385"/>
            <a:ext cx="3881134" cy="2471377"/>
          </a:xfrm>
          <a:prstGeom prst="rect">
            <a:avLst/>
          </a:prstGeom>
        </p:spPr>
      </p:pic>
      <p:sp>
        <p:nvSpPr>
          <p:cNvPr id="14" name="Rektangel 13">
            <a:extLst>
              <a:ext uri="{FF2B5EF4-FFF2-40B4-BE49-F238E27FC236}">
                <a16:creationId xmlns:a16="http://schemas.microsoft.com/office/drawing/2014/main" id="{C9DC0D84-7DBF-A654-8C21-040E98BD7233}"/>
              </a:ext>
            </a:extLst>
          </p:cNvPr>
          <p:cNvSpPr/>
          <p:nvPr/>
        </p:nvSpPr>
        <p:spPr>
          <a:xfrm>
            <a:off x="708559" y="4166661"/>
            <a:ext cx="2117323" cy="1918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Undertitel 2">
            <a:extLst>
              <a:ext uri="{FF2B5EF4-FFF2-40B4-BE49-F238E27FC236}">
                <a16:creationId xmlns:a16="http://schemas.microsoft.com/office/drawing/2014/main" id="{1F433FFC-56F4-2907-2A29-106D1B5A3CB2}"/>
              </a:ext>
            </a:extLst>
          </p:cNvPr>
          <p:cNvSpPr txBox="1">
            <a:spLocks/>
          </p:cNvSpPr>
          <p:nvPr/>
        </p:nvSpPr>
        <p:spPr>
          <a:xfrm>
            <a:off x="613431" y="5376382"/>
            <a:ext cx="2331388" cy="557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GB" sz="1200">
                <a:solidFill>
                  <a:schemeClr val="bg1"/>
                </a:solidFill>
              </a:rPr>
              <a:t>International </a:t>
            </a:r>
            <a:br>
              <a:rPr lang="en-GB" sz="1200">
                <a:solidFill>
                  <a:schemeClr val="bg1"/>
                </a:solidFill>
              </a:rPr>
            </a:br>
            <a:r>
              <a:rPr lang="en-GB" sz="1200">
                <a:solidFill>
                  <a:schemeClr val="bg1"/>
                </a:solidFill>
              </a:rPr>
              <a:t>Attraction Campaigns</a:t>
            </a:r>
          </a:p>
        </p:txBody>
      </p:sp>
      <p:pic>
        <p:nvPicPr>
          <p:cNvPr id="21" name="Grafik 20">
            <a:extLst>
              <a:ext uri="{FF2B5EF4-FFF2-40B4-BE49-F238E27FC236}">
                <a16:creationId xmlns:a16="http://schemas.microsoft.com/office/drawing/2014/main" id="{00CB232A-3822-2DE8-740F-A79F933FFD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01254">
            <a:off x="1401253" y="4481732"/>
            <a:ext cx="755744" cy="755744"/>
          </a:xfrm>
          <a:prstGeom prst="rect">
            <a:avLst/>
          </a:prstGeom>
        </p:spPr>
      </p:pic>
      <p:sp>
        <p:nvSpPr>
          <p:cNvPr id="15" name="Rektangel 14">
            <a:extLst>
              <a:ext uri="{FF2B5EF4-FFF2-40B4-BE49-F238E27FC236}">
                <a16:creationId xmlns:a16="http://schemas.microsoft.com/office/drawing/2014/main" id="{E835C2B6-AACF-37B0-BB2D-1F8BE7DD392C}"/>
              </a:ext>
            </a:extLst>
          </p:cNvPr>
          <p:cNvSpPr/>
          <p:nvPr/>
        </p:nvSpPr>
        <p:spPr>
          <a:xfrm>
            <a:off x="3108859" y="4166661"/>
            <a:ext cx="2117323" cy="1918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Undertitel 2">
            <a:extLst>
              <a:ext uri="{FF2B5EF4-FFF2-40B4-BE49-F238E27FC236}">
                <a16:creationId xmlns:a16="http://schemas.microsoft.com/office/drawing/2014/main" id="{0BEE4D5F-9C8D-58AA-07D0-D9DE028F8367}"/>
              </a:ext>
            </a:extLst>
          </p:cNvPr>
          <p:cNvSpPr txBox="1">
            <a:spLocks/>
          </p:cNvSpPr>
          <p:nvPr/>
        </p:nvSpPr>
        <p:spPr>
          <a:xfrm>
            <a:off x="3291960" y="5480276"/>
            <a:ext cx="1761691" cy="28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a:solidFill>
                  <a:schemeClr val="bg1"/>
                </a:solidFill>
              </a:rPr>
              <a:t>Career Portal</a:t>
            </a:r>
          </a:p>
        </p:txBody>
      </p:sp>
      <p:pic>
        <p:nvPicPr>
          <p:cNvPr id="24" name="Grafik 23">
            <a:extLst>
              <a:ext uri="{FF2B5EF4-FFF2-40B4-BE49-F238E27FC236}">
                <a16:creationId xmlns:a16="http://schemas.microsoft.com/office/drawing/2014/main" id="{C10DA25C-9AA9-15C2-2396-2C57AABAE5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0188" y="4452220"/>
            <a:ext cx="834663" cy="834663"/>
          </a:xfrm>
          <a:prstGeom prst="rect">
            <a:avLst/>
          </a:prstGeom>
        </p:spPr>
      </p:pic>
      <p:sp>
        <p:nvSpPr>
          <p:cNvPr id="16" name="Rektangel 15">
            <a:extLst>
              <a:ext uri="{FF2B5EF4-FFF2-40B4-BE49-F238E27FC236}">
                <a16:creationId xmlns:a16="http://schemas.microsoft.com/office/drawing/2014/main" id="{D5B63ACB-2FAF-0D18-224F-8A93F4C61A54}"/>
              </a:ext>
            </a:extLst>
          </p:cNvPr>
          <p:cNvSpPr/>
          <p:nvPr/>
        </p:nvSpPr>
        <p:spPr>
          <a:xfrm>
            <a:off x="5509159" y="4166661"/>
            <a:ext cx="2117323" cy="1918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ndertitel 2">
            <a:extLst>
              <a:ext uri="{FF2B5EF4-FFF2-40B4-BE49-F238E27FC236}">
                <a16:creationId xmlns:a16="http://schemas.microsoft.com/office/drawing/2014/main" id="{FF69DF67-E931-90DE-D0CD-8F2C1D05A12B}"/>
              </a:ext>
            </a:extLst>
          </p:cNvPr>
          <p:cNvSpPr txBox="1">
            <a:spLocks/>
          </p:cNvSpPr>
          <p:nvPr/>
        </p:nvSpPr>
        <p:spPr>
          <a:xfrm>
            <a:off x="5545203" y="5456794"/>
            <a:ext cx="2045234" cy="520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GB" sz="1200">
                <a:solidFill>
                  <a:schemeClr val="bg1"/>
                </a:solidFill>
              </a:rPr>
              <a:t>Matchmaking Events</a:t>
            </a:r>
            <a:br>
              <a:rPr lang="en-GB" sz="1200">
                <a:solidFill>
                  <a:schemeClr val="bg1"/>
                </a:solidFill>
              </a:rPr>
            </a:br>
            <a:r>
              <a:rPr lang="en-GB" sz="1200">
                <a:solidFill>
                  <a:schemeClr val="bg1"/>
                </a:solidFill>
              </a:rPr>
              <a:t>Attraction &amp; Retention </a:t>
            </a:r>
          </a:p>
        </p:txBody>
      </p:sp>
      <p:pic>
        <p:nvPicPr>
          <p:cNvPr id="28" name="Grafik 27">
            <a:extLst>
              <a:ext uri="{FF2B5EF4-FFF2-40B4-BE49-F238E27FC236}">
                <a16:creationId xmlns:a16="http://schemas.microsoft.com/office/drawing/2014/main" id="{9AEFE7BC-8BB9-0587-E009-C0C641A86E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05143" y="4445515"/>
            <a:ext cx="903664" cy="903664"/>
          </a:xfrm>
          <a:prstGeom prst="rect">
            <a:avLst/>
          </a:prstGeom>
        </p:spPr>
      </p:pic>
      <p:sp>
        <p:nvSpPr>
          <p:cNvPr id="17" name="Rektangel 16">
            <a:extLst>
              <a:ext uri="{FF2B5EF4-FFF2-40B4-BE49-F238E27FC236}">
                <a16:creationId xmlns:a16="http://schemas.microsoft.com/office/drawing/2014/main" id="{38DBFD3E-280B-8607-B77B-457FFF446EB5}"/>
              </a:ext>
            </a:extLst>
          </p:cNvPr>
          <p:cNvSpPr/>
          <p:nvPr/>
        </p:nvSpPr>
        <p:spPr>
          <a:xfrm>
            <a:off x="7909459" y="4166661"/>
            <a:ext cx="2117323" cy="19183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ndertitel 2">
            <a:extLst>
              <a:ext uri="{FF2B5EF4-FFF2-40B4-BE49-F238E27FC236}">
                <a16:creationId xmlns:a16="http://schemas.microsoft.com/office/drawing/2014/main" id="{D54FD813-6BFA-0E70-29B8-D6AF7A09BB22}"/>
              </a:ext>
            </a:extLst>
          </p:cNvPr>
          <p:cNvSpPr txBox="1">
            <a:spLocks/>
          </p:cNvSpPr>
          <p:nvPr/>
        </p:nvSpPr>
        <p:spPr>
          <a:xfrm>
            <a:off x="7939391" y="5473100"/>
            <a:ext cx="2057458" cy="336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a:solidFill>
                  <a:schemeClr val="bg1"/>
                </a:solidFill>
              </a:rPr>
              <a:t>Onboarding</a:t>
            </a:r>
          </a:p>
        </p:txBody>
      </p:sp>
      <p:pic>
        <p:nvPicPr>
          <p:cNvPr id="30" name="Grafik 29">
            <a:extLst>
              <a:ext uri="{FF2B5EF4-FFF2-40B4-BE49-F238E27FC236}">
                <a16:creationId xmlns:a16="http://schemas.microsoft.com/office/drawing/2014/main" id="{62A059B3-5C99-5341-CC7D-46F6DEF0523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706915">
            <a:off x="8593250" y="4414816"/>
            <a:ext cx="749739" cy="749739"/>
          </a:xfrm>
          <a:prstGeom prst="rect">
            <a:avLst/>
          </a:prstGeom>
        </p:spPr>
      </p:pic>
    </p:spTree>
    <p:extLst>
      <p:ext uri="{BB962C8B-B14F-4D97-AF65-F5344CB8AC3E}">
        <p14:creationId xmlns:p14="http://schemas.microsoft.com/office/powerpoint/2010/main" val="265002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Lige forbindelse 86">
            <a:extLst>
              <a:ext uri="{FF2B5EF4-FFF2-40B4-BE49-F238E27FC236}">
                <a16:creationId xmlns:a16="http://schemas.microsoft.com/office/drawing/2014/main" id="{50F37DB9-038B-E474-7CAB-E2D6B7391431}"/>
              </a:ext>
            </a:extLst>
          </p:cNvPr>
          <p:cNvCxnSpPr>
            <a:cxnSpLocks/>
          </p:cNvCxnSpPr>
          <p:nvPr/>
        </p:nvCxnSpPr>
        <p:spPr>
          <a:xfrm>
            <a:off x="2365231" y="6071278"/>
            <a:ext cx="355600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Lige forbindelse 84">
            <a:extLst>
              <a:ext uri="{FF2B5EF4-FFF2-40B4-BE49-F238E27FC236}">
                <a16:creationId xmlns:a16="http://schemas.microsoft.com/office/drawing/2014/main" id="{EFC83453-1FED-466B-A48E-19287DB97CE6}"/>
              </a:ext>
            </a:extLst>
          </p:cNvPr>
          <p:cNvCxnSpPr>
            <a:cxnSpLocks/>
          </p:cNvCxnSpPr>
          <p:nvPr/>
        </p:nvCxnSpPr>
        <p:spPr>
          <a:xfrm>
            <a:off x="2377347" y="5150043"/>
            <a:ext cx="3543884"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Lige forbindelse 83">
            <a:extLst>
              <a:ext uri="{FF2B5EF4-FFF2-40B4-BE49-F238E27FC236}">
                <a16:creationId xmlns:a16="http://schemas.microsoft.com/office/drawing/2014/main" id="{827960BF-768E-743F-043F-2B94F5E0A612}"/>
              </a:ext>
            </a:extLst>
          </p:cNvPr>
          <p:cNvCxnSpPr/>
          <p:nvPr/>
        </p:nvCxnSpPr>
        <p:spPr>
          <a:xfrm>
            <a:off x="2377347" y="4134149"/>
            <a:ext cx="541265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708560" y="1335282"/>
            <a:ext cx="6958382" cy="622300"/>
          </a:xfrm>
        </p:spPr>
        <p:txBody>
          <a:bodyPr anchor="t" anchorCtr="0">
            <a:noAutofit/>
          </a:bodyPr>
          <a:lstStyle/>
          <a:p>
            <a:r>
              <a:rPr lang="en-GB" sz="4000"/>
              <a:t>Industry strongholds</a:t>
            </a: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739262" y="1064593"/>
            <a:ext cx="3146425" cy="282575"/>
          </a:xfrm>
        </p:spPr>
        <p:txBody>
          <a:bodyPr>
            <a:normAutofit/>
          </a:bodyPr>
          <a:lstStyle/>
          <a:p>
            <a:pPr marL="0" indent="0" algn="l">
              <a:buNone/>
            </a:pPr>
            <a:r>
              <a:rPr lang="en-GB" sz="1200"/>
              <a:t>Our expertise</a:t>
            </a:r>
          </a:p>
        </p:txBody>
      </p:sp>
      <p:sp>
        <p:nvSpPr>
          <p:cNvPr id="4" name="TextBox 18">
            <a:extLst>
              <a:ext uri="{FF2B5EF4-FFF2-40B4-BE49-F238E27FC236}">
                <a16:creationId xmlns:a16="http://schemas.microsoft.com/office/drawing/2014/main" id="{A8119130-DC34-C924-E799-50F2032DA094}"/>
              </a:ext>
            </a:extLst>
          </p:cNvPr>
          <p:cNvSpPr txBox="1"/>
          <p:nvPr/>
        </p:nvSpPr>
        <p:spPr>
          <a:xfrm>
            <a:off x="708558" y="2019067"/>
            <a:ext cx="6294408" cy="892104"/>
          </a:xfrm>
          <a:prstGeom prst="rect">
            <a:avLst/>
          </a:prstGeom>
          <a:noFill/>
        </p:spPr>
        <p:txBody>
          <a:bodyPr wrap="square" rtlCol="0">
            <a:spAutoFit/>
          </a:bodyPr>
          <a:lstStyle/>
          <a:p>
            <a:pPr>
              <a:lnSpc>
                <a:spcPct val="150000"/>
              </a:lnSpc>
            </a:pPr>
            <a:r>
              <a:rPr lang="en-GB" sz="1200">
                <a:latin typeface="Montserrat" pitchFamily="2" charset="77"/>
                <a:ea typeface="Lato Light" panose="020F0502020204030203" pitchFamily="34" charset="0"/>
                <a:cs typeface="Lato Light" panose="020F0502020204030203" pitchFamily="34" charset="0"/>
              </a:rPr>
              <a:t>We have supported hundreds of foreign companies and investors within Green Transition, Life Science and Technology to identify and exploit on business opportunities in the region and get the best possible start for success.</a:t>
            </a:r>
          </a:p>
        </p:txBody>
      </p:sp>
      <p:sp>
        <p:nvSpPr>
          <p:cNvPr id="20" name="Undertitel 2">
            <a:extLst>
              <a:ext uri="{FF2B5EF4-FFF2-40B4-BE49-F238E27FC236}">
                <a16:creationId xmlns:a16="http://schemas.microsoft.com/office/drawing/2014/main" id="{136E0BB9-F211-CFF2-4C52-8983586C440F}"/>
              </a:ext>
            </a:extLst>
          </p:cNvPr>
          <p:cNvSpPr txBox="1">
            <a:spLocks/>
          </p:cNvSpPr>
          <p:nvPr/>
        </p:nvSpPr>
        <p:spPr>
          <a:xfrm>
            <a:off x="471597" y="3224283"/>
            <a:ext cx="1980933" cy="2825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500"/>
              <a:t>KEY SECTORS</a:t>
            </a:r>
          </a:p>
        </p:txBody>
      </p:sp>
      <p:grpSp>
        <p:nvGrpSpPr>
          <p:cNvPr id="73" name="Gruppe 72">
            <a:extLst>
              <a:ext uri="{FF2B5EF4-FFF2-40B4-BE49-F238E27FC236}">
                <a16:creationId xmlns:a16="http://schemas.microsoft.com/office/drawing/2014/main" id="{00329255-DD13-5ED4-3BD2-DFB092C6C25A}"/>
              </a:ext>
            </a:extLst>
          </p:cNvPr>
          <p:cNvGrpSpPr/>
          <p:nvPr/>
        </p:nvGrpSpPr>
        <p:grpSpPr>
          <a:xfrm>
            <a:off x="1600285" y="3930594"/>
            <a:ext cx="6933907" cy="395404"/>
            <a:chOff x="817505" y="4114209"/>
            <a:chExt cx="6933907" cy="395404"/>
          </a:xfrm>
        </p:grpSpPr>
        <p:sp>
          <p:nvSpPr>
            <p:cNvPr id="34" name="Rektangel 33">
              <a:extLst>
                <a:ext uri="{FF2B5EF4-FFF2-40B4-BE49-F238E27FC236}">
                  <a16:creationId xmlns:a16="http://schemas.microsoft.com/office/drawing/2014/main" id="{5FBF5A75-8589-C210-F65B-99815B958C2F}"/>
                </a:ext>
              </a:extLst>
            </p:cNvPr>
            <p:cNvSpPr/>
            <p:nvPr/>
          </p:nvSpPr>
          <p:spPr>
            <a:xfrm>
              <a:off x="817505" y="4114209"/>
              <a:ext cx="1570941" cy="3954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bg1"/>
                  </a:solidFill>
                  <a:latin typeface="Montserrat" pitchFamily="2" charset="77"/>
                </a:rPr>
                <a:t>Green transition</a:t>
              </a:r>
            </a:p>
          </p:txBody>
        </p:sp>
        <p:sp>
          <p:nvSpPr>
            <p:cNvPr id="35" name="Rektangel 34">
              <a:extLst>
                <a:ext uri="{FF2B5EF4-FFF2-40B4-BE49-F238E27FC236}">
                  <a16:creationId xmlns:a16="http://schemas.microsoft.com/office/drawing/2014/main" id="{95531E52-8730-5B49-8419-EF1E311A50E9}"/>
                </a:ext>
              </a:extLst>
            </p:cNvPr>
            <p:cNvSpPr/>
            <p:nvPr/>
          </p:nvSpPr>
          <p:spPr>
            <a:xfrm>
              <a:off x="2570580" y="4114209"/>
              <a:ext cx="1570941" cy="39540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accent2"/>
                  </a:solidFill>
                  <a:latin typeface="Montserrat" pitchFamily="2" charset="77"/>
                </a:rPr>
                <a:t>Sustainable construction</a:t>
              </a:r>
            </a:p>
          </p:txBody>
        </p:sp>
        <p:sp>
          <p:nvSpPr>
            <p:cNvPr id="36" name="Rektangel 35">
              <a:extLst>
                <a:ext uri="{FF2B5EF4-FFF2-40B4-BE49-F238E27FC236}">
                  <a16:creationId xmlns:a16="http://schemas.microsoft.com/office/drawing/2014/main" id="{F4819536-EB82-82DF-73C2-E52C38721FA4}"/>
                </a:ext>
              </a:extLst>
            </p:cNvPr>
            <p:cNvSpPr/>
            <p:nvPr/>
          </p:nvSpPr>
          <p:spPr>
            <a:xfrm>
              <a:off x="4335769" y="4114209"/>
              <a:ext cx="1570941" cy="39540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accent2"/>
                  </a:solidFill>
                  <a:latin typeface="Montserrat" pitchFamily="2" charset="77"/>
                </a:rPr>
                <a:t>Smart cities</a:t>
              </a:r>
            </a:p>
          </p:txBody>
        </p:sp>
        <p:sp>
          <p:nvSpPr>
            <p:cNvPr id="37" name="Rektangel 36">
              <a:extLst>
                <a:ext uri="{FF2B5EF4-FFF2-40B4-BE49-F238E27FC236}">
                  <a16:creationId xmlns:a16="http://schemas.microsoft.com/office/drawing/2014/main" id="{E5EF2448-6AE5-7574-E604-1736BFE8E77B}"/>
                </a:ext>
              </a:extLst>
            </p:cNvPr>
            <p:cNvSpPr/>
            <p:nvPr/>
          </p:nvSpPr>
          <p:spPr>
            <a:xfrm>
              <a:off x="6180471" y="4114209"/>
              <a:ext cx="1570941" cy="39540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accent2"/>
                  </a:solidFill>
                  <a:latin typeface="Montserrat" pitchFamily="2" charset="77"/>
                </a:rPr>
                <a:t>Cleantech</a:t>
              </a:r>
            </a:p>
          </p:txBody>
        </p:sp>
      </p:grpSp>
      <p:grpSp>
        <p:nvGrpSpPr>
          <p:cNvPr id="72" name="Gruppe 71">
            <a:extLst>
              <a:ext uri="{FF2B5EF4-FFF2-40B4-BE49-F238E27FC236}">
                <a16:creationId xmlns:a16="http://schemas.microsoft.com/office/drawing/2014/main" id="{BAD82956-89D1-8AF1-EEEF-711C9701A5C8}"/>
              </a:ext>
            </a:extLst>
          </p:cNvPr>
          <p:cNvGrpSpPr/>
          <p:nvPr/>
        </p:nvGrpSpPr>
        <p:grpSpPr>
          <a:xfrm>
            <a:off x="1594227" y="4948052"/>
            <a:ext cx="5089205" cy="395404"/>
            <a:chOff x="817505" y="4876656"/>
            <a:chExt cx="5089205" cy="395404"/>
          </a:xfrm>
        </p:grpSpPr>
        <p:sp>
          <p:nvSpPr>
            <p:cNvPr id="39" name="Rektangel 38">
              <a:extLst>
                <a:ext uri="{FF2B5EF4-FFF2-40B4-BE49-F238E27FC236}">
                  <a16:creationId xmlns:a16="http://schemas.microsoft.com/office/drawing/2014/main" id="{2E25D09D-2702-C74C-58A3-5B9BBB49632E}"/>
                </a:ext>
              </a:extLst>
            </p:cNvPr>
            <p:cNvSpPr/>
            <p:nvPr/>
          </p:nvSpPr>
          <p:spPr>
            <a:xfrm>
              <a:off x="817505" y="4876656"/>
              <a:ext cx="1570941" cy="3954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bg1"/>
                  </a:solidFill>
                  <a:latin typeface="Montserrat" pitchFamily="2" charset="77"/>
                </a:rPr>
                <a:t>Life Science</a:t>
              </a:r>
            </a:p>
          </p:txBody>
        </p:sp>
        <p:sp>
          <p:nvSpPr>
            <p:cNvPr id="40" name="Rektangel 39">
              <a:extLst>
                <a:ext uri="{FF2B5EF4-FFF2-40B4-BE49-F238E27FC236}">
                  <a16:creationId xmlns:a16="http://schemas.microsoft.com/office/drawing/2014/main" id="{E76E188E-AB83-3328-E40A-6CB44E6C3821}"/>
                </a:ext>
              </a:extLst>
            </p:cNvPr>
            <p:cNvSpPr/>
            <p:nvPr/>
          </p:nvSpPr>
          <p:spPr>
            <a:xfrm>
              <a:off x="2570580" y="4876656"/>
              <a:ext cx="1570941" cy="3954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accent1"/>
                  </a:solidFill>
                  <a:latin typeface="Montserrat" pitchFamily="2" charset="77"/>
                </a:rPr>
                <a:t>Microbiome</a:t>
              </a:r>
            </a:p>
          </p:txBody>
        </p:sp>
        <p:sp>
          <p:nvSpPr>
            <p:cNvPr id="41" name="Rektangel 40">
              <a:extLst>
                <a:ext uri="{FF2B5EF4-FFF2-40B4-BE49-F238E27FC236}">
                  <a16:creationId xmlns:a16="http://schemas.microsoft.com/office/drawing/2014/main" id="{FA2A3EC6-571B-D4C1-E3BF-61AF225C31D1}"/>
                </a:ext>
              </a:extLst>
            </p:cNvPr>
            <p:cNvSpPr/>
            <p:nvPr/>
          </p:nvSpPr>
          <p:spPr>
            <a:xfrm>
              <a:off x="4335769" y="4876656"/>
              <a:ext cx="1570941" cy="3954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err="1">
                  <a:solidFill>
                    <a:schemeClr val="accent1"/>
                  </a:solidFill>
                  <a:latin typeface="Montserrat" pitchFamily="2" charset="77"/>
                </a:rPr>
                <a:t>Healthtech</a:t>
              </a:r>
              <a:endParaRPr lang="en-GB" sz="1000">
                <a:solidFill>
                  <a:schemeClr val="accent1"/>
                </a:solidFill>
                <a:latin typeface="Montserrat" pitchFamily="2" charset="77"/>
              </a:endParaRPr>
            </a:p>
          </p:txBody>
        </p:sp>
      </p:grpSp>
      <p:grpSp>
        <p:nvGrpSpPr>
          <p:cNvPr id="71" name="Gruppe 70">
            <a:extLst>
              <a:ext uri="{FF2B5EF4-FFF2-40B4-BE49-F238E27FC236}">
                <a16:creationId xmlns:a16="http://schemas.microsoft.com/office/drawing/2014/main" id="{A9E3EADC-8E6C-9B7D-C24A-77ACD767009E}"/>
              </a:ext>
            </a:extLst>
          </p:cNvPr>
          <p:cNvGrpSpPr/>
          <p:nvPr/>
        </p:nvGrpSpPr>
        <p:grpSpPr>
          <a:xfrm>
            <a:off x="1588169" y="5876050"/>
            <a:ext cx="5089205" cy="395404"/>
            <a:chOff x="817505" y="5639103"/>
            <a:chExt cx="5089205" cy="395404"/>
          </a:xfrm>
        </p:grpSpPr>
        <p:sp>
          <p:nvSpPr>
            <p:cNvPr id="43" name="Rektangel 42">
              <a:extLst>
                <a:ext uri="{FF2B5EF4-FFF2-40B4-BE49-F238E27FC236}">
                  <a16:creationId xmlns:a16="http://schemas.microsoft.com/office/drawing/2014/main" id="{2854A240-2C7C-CE16-B2AA-92842421D647}"/>
                </a:ext>
              </a:extLst>
            </p:cNvPr>
            <p:cNvSpPr/>
            <p:nvPr/>
          </p:nvSpPr>
          <p:spPr>
            <a:xfrm>
              <a:off x="817505" y="5639103"/>
              <a:ext cx="1570941" cy="3954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bg1"/>
                  </a:solidFill>
                  <a:latin typeface="Montserrat" pitchFamily="2" charset="77"/>
                </a:rPr>
                <a:t>Tech</a:t>
              </a:r>
            </a:p>
          </p:txBody>
        </p:sp>
        <p:sp>
          <p:nvSpPr>
            <p:cNvPr id="44" name="Rektangel 43">
              <a:extLst>
                <a:ext uri="{FF2B5EF4-FFF2-40B4-BE49-F238E27FC236}">
                  <a16:creationId xmlns:a16="http://schemas.microsoft.com/office/drawing/2014/main" id="{490E7E7B-B3E1-48BC-1101-7F529F5F04E6}"/>
                </a:ext>
              </a:extLst>
            </p:cNvPr>
            <p:cNvSpPr/>
            <p:nvPr/>
          </p:nvSpPr>
          <p:spPr>
            <a:xfrm>
              <a:off x="2570580" y="5639103"/>
              <a:ext cx="1570941" cy="39540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chemeClr val="accent3"/>
                  </a:solidFill>
                  <a:latin typeface="Montserrat" pitchFamily="2" charset="77"/>
                </a:rPr>
                <a:t>AI</a:t>
              </a:r>
            </a:p>
          </p:txBody>
        </p:sp>
        <p:sp>
          <p:nvSpPr>
            <p:cNvPr id="45" name="Rektangel 44">
              <a:extLst>
                <a:ext uri="{FF2B5EF4-FFF2-40B4-BE49-F238E27FC236}">
                  <a16:creationId xmlns:a16="http://schemas.microsoft.com/office/drawing/2014/main" id="{6670051B-A9D7-8751-083E-3B0222A138C3}"/>
                </a:ext>
              </a:extLst>
            </p:cNvPr>
            <p:cNvSpPr/>
            <p:nvPr/>
          </p:nvSpPr>
          <p:spPr>
            <a:xfrm>
              <a:off x="4335769" y="5639103"/>
              <a:ext cx="1570941" cy="39540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err="1">
                  <a:solidFill>
                    <a:schemeClr val="accent3"/>
                  </a:solidFill>
                  <a:latin typeface="Montserrat" pitchFamily="2" charset="77"/>
                </a:rPr>
                <a:t>Startups</a:t>
              </a:r>
              <a:endParaRPr lang="en-GB" sz="1000">
                <a:solidFill>
                  <a:schemeClr val="accent3"/>
                </a:solidFill>
                <a:latin typeface="Montserrat" pitchFamily="2" charset="77"/>
              </a:endParaRPr>
            </a:p>
          </p:txBody>
        </p:sp>
      </p:grpSp>
      <p:pic>
        <p:nvPicPr>
          <p:cNvPr id="77" name="Grafik 76">
            <a:extLst>
              <a:ext uri="{FF2B5EF4-FFF2-40B4-BE49-F238E27FC236}">
                <a16:creationId xmlns:a16="http://schemas.microsoft.com/office/drawing/2014/main" id="{B3EF97E7-AE78-0016-7F4D-41781CC570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387" y="3761233"/>
            <a:ext cx="704390" cy="704390"/>
          </a:xfrm>
          <a:prstGeom prst="rect">
            <a:avLst/>
          </a:prstGeom>
        </p:spPr>
      </p:pic>
      <p:pic>
        <p:nvPicPr>
          <p:cNvPr id="79" name="Grafik 78">
            <a:extLst>
              <a:ext uri="{FF2B5EF4-FFF2-40B4-BE49-F238E27FC236}">
                <a16:creationId xmlns:a16="http://schemas.microsoft.com/office/drawing/2014/main" id="{A5127013-2F0A-3FB8-1CFA-06EBD749D9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693" y="4771975"/>
            <a:ext cx="636084" cy="636084"/>
          </a:xfrm>
          <a:prstGeom prst="rect">
            <a:avLst/>
          </a:prstGeom>
        </p:spPr>
      </p:pic>
      <p:pic>
        <p:nvPicPr>
          <p:cNvPr id="81" name="Grafik 80">
            <a:extLst>
              <a:ext uri="{FF2B5EF4-FFF2-40B4-BE49-F238E27FC236}">
                <a16:creationId xmlns:a16="http://schemas.microsoft.com/office/drawing/2014/main" id="{18617E4B-7F02-B8BB-E5B3-CBCAF906D9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598" y="5792456"/>
            <a:ext cx="560890" cy="560890"/>
          </a:xfrm>
          <a:prstGeom prst="rect">
            <a:avLst/>
          </a:prstGeom>
        </p:spPr>
      </p:pic>
      <p:pic>
        <p:nvPicPr>
          <p:cNvPr id="82" name="Picture Placeholder 3">
            <a:extLst>
              <a:ext uri="{FF2B5EF4-FFF2-40B4-BE49-F238E27FC236}">
                <a16:creationId xmlns:a16="http://schemas.microsoft.com/office/drawing/2014/main" id="{4823A8FE-9771-5600-F930-D2CBD2B2C7C0}"/>
              </a:ext>
            </a:extLst>
          </p:cNvPr>
          <p:cNvPicPr>
            <a:picLocks noChangeAspect="1"/>
          </p:cNvPicPr>
          <p:nvPr/>
        </p:nvPicPr>
        <p:blipFill rotWithShape="1">
          <a:blip r:embed="rId9">
            <a:extLst>
              <a:ext uri="{28A0092B-C50C-407E-A947-70E740481C1C}">
                <a14:useLocalDpi xmlns:a14="http://schemas.microsoft.com/office/drawing/2010/main" val="0"/>
              </a:ext>
            </a:extLst>
          </a:blip>
          <a:srcRect l="3577" t="1461" r="49416" b="761"/>
          <a:stretch/>
        </p:blipFill>
        <p:spPr>
          <a:xfrm>
            <a:off x="9020777" y="2669241"/>
            <a:ext cx="3171224" cy="4188759"/>
          </a:xfrm>
          <a:prstGeom prst="rect">
            <a:avLst/>
          </a:prstGeom>
        </p:spPr>
      </p:pic>
    </p:spTree>
    <p:extLst>
      <p:ext uri="{BB962C8B-B14F-4D97-AF65-F5344CB8AC3E}">
        <p14:creationId xmlns:p14="http://schemas.microsoft.com/office/powerpoint/2010/main" val="334469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673878" y="1512240"/>
            <a:ext cx="6351588" cy="622300"/>
          </a:xfrm>
        </p:spPr>
        <p:txBody>
          <a:bodyPr anchor="t" anchorCtr="0">
            <a:noAutofit/>
          </a:bodyPr>
          <a:lstStyle/>
          <a:p>
            <a:r>
              <a:rPr lang="en-GB" sz="4000"/>
              <a:t>Campaigns that deliver</a:t>
            </a: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673878" y="1294752"/>
            <a:ext cx="3146425" cy="282575"/>
          </a:xfrm>
        </p:spPr>
        <p:txBody>
          <a:bodyPr>
            <a:normAutofit/>
          </a:bodyPr>
          <a:lstStyle/>
          <a:p>
            <a:pPr marL="0" indent="0" algn="l">
              <a:buNone/>
            </a:pPr>
            <a:r>
              <a:rPr lang="en-GB" sz="1200"/>
              <a:t>Marketing | Place Branding</a:t>
            </a:r>
          </a:p>
        </p:txBody>
      </p:sp>
      <p:sp>
        <p:nvSpPr>
          <p:cNvPr id="4" name="TextBox 18">
            <a:extLst>
              <a:ext uri="{FF2B5EF4-FFF2-40B4-BE49-F238E27FC236}">
                <a16:creationId xmlns:a16="http://schemas.microsoft.com/office/drawing/2014/main" id="{A8119130-DC34-C924-E799-50F2032DA094}"/>
              </a:ext>
            </a:extLst>
          </p:cNvPr>
          <p:cNvSpPr txBox="1"/>
          <p:nvPr/>
        </p:nvSpPr>
        <p:spPr>
          <a:xfrm>
            <a:off x="708560" y="2312543"/>
            <a:ext cx="5108766" cy="989630"/>
          </a:xfrm>
          <a:prstGeom prst="rect">
            <a:avLst/>
          </a:prstGeom>
          <a:noFill/>
        </p:spPr>
        <p:txBody>
          <a:bodyPr wrap="square" lIns="91440" tIns="45720" rIns="91440" bIns="45720" rtlCol="0" anchor="t">
            <a:spAutoFit/>
          </a:bodyPr>
          <a:lstStyle/>
          <a:p>
            <a:pPr>
              <a:lnSpc>
                <a:spcPct val="150000"/>
              </a:lnSpc>
            </a:pPr>
            <a:r>
              <a:rPr lang="en-GB" sz="1000">
                <a:latin typeface="Montserrat"/>
                <a:ea typeface="Lato Light"/>
                <a:cs typeface="Lato Light"/>
              </a:rPr>
              <a:t>Over the years we have run a series of masterful campaigns and established place brands with the purpose of increasing awareness for the Greater Copenhagen Region and Denmark to position them as great places to live, work and do business.</a:t>
            </a:r>
          </a:p>
        </p:txBody>
      </p:sp>
      <p:sp>
        <p:nvSpPr>
          <p:cNvPr id="5" name="TextBox 18">
            <a:extLst>
              <a:ext uri="{FF2B5EF4-FFF2-40B4-BE49-F238E27FC236}">
                <a16:creationId xmlns:a16="http://schemas.microsoft.com/office/drawing/2014/main" id="{1B5162CD-1783-D025-06DB-6B3A73CC43EA}"/>
              </a:ext>
            </a:extLst>
          </p:cNvPr>
          <p:cNvSpPr txBox="1"/>
          <p:nvPr/>
        </p:nvSpPr>
        <p:spPr>
          <a:xfrm>
            <a:off x="6151778" y="2312543"/>
            <a:ext cx="5207726" cy="989630"/>
          </a:xfrm>
          <a:prstGeom prst="rect">
            <a:avLst/>
          </a:prstGeom>
          <a:noFill/>
        </p:spPr>
        <p:txBody>
          <a:bodyPr wrap="square" lIns="91440" tIns="45720" rIns="91440" bIns="45720" rtlCol="0" anchor="t">
            <a:spAutoFit/>
          </a:bodyPr>
          <a:lstStyle/>
          <a:p>
            <a:pPr>
              <a:lnSpc>
                <a:spcPct val="150000"/>
              </a:lnSpc>
            </a:pPr>
            <a:r>
              <a:rPr lang="en-GB" sz="1000">
                <a:latin typeface="Montserrat"/>
                <a:ea typeface="Lato Light"/>
                <a:cs typeface="Lato Light"/>
              </a:rPr>
              <a:t>From digital campaigns, events and international media publications, </a:t>
            </a:r>
            <a:br>
              <a:rPr lang="en-GB" sz="1000">
                <a:latin typeface="Montserrat"/>
                <a:ea typeface="Lato Light"/>
                <a:cs typeface="Lato Light"/>
              </a:rPr>
            </a:br>
            <a:r>
              <a:rPr lang="en-GB" sz="1000">
                <a:latin typeface="Montserrat"/>
                <a:ea typeface="Lato Light"/>
                <a:cs typeface="Lato Light"/>
              </a:rPr>
              <a:t>we have a 360 approach in our Marketing activities and strive to stay </a:t>
            </a:r>
            <a:br>
              <a:rPr lang="en-GB" sz="1000">
                <a:latin typeface="Montserrat"/>
                <a:ea typeface="Lato Light"/>
                <a:cs typeface="Lato Light"/>
              </a:rPr>
            </a:br>
            <a:r>
              <a:rPr lang="en-GB" sz="1000">
                <a:latin typeface="Montserrat"/>
                <a:ea typeface="Lato Light"/>
                <a:cs typeface="Lato Light"/>
              </a:rPr>
              <a:t>at the forefront of all the latest trends.</a:t>
            </a:r>
          </a:p>
          <a:p>
            <a:pPr>
              <a:lnSpc>
                <a:spcPct val="150000"/>
              </a:lnSpc>
            </a:pPr>
            <a:endParaRPr lang="en-GB" sz="1000">
              <a:latin typeface="Montserrat" pitchFamily="2" charset="77"/>
              <a:ea typeface="Lato Light" panose="020F0502020204030203" pitchFamily="34" charset="0"/>
              <a:cs typeface="Lato Light" panose="020F0502020204030203" pitchFamily="34" charset="0"/>
            </a:endParaRPr>
          </a:p>
        </p:txBody>
      </p:sp>
      <p:sp>
        <p:nvSpPr>
          <p:cNvPr id="16" name="TextBox 18">
            <a:extLst>
              <a:ext uri="{FF2B5EF4-FFF2-40B4-BE49-F238E27FC236}">
                <a16:creationId xmlns:a16="http://schemas.microsoft.com/office/drawing/2014/main" id="{8563E1E2-90A0-97F1-A0F2-39826B30B2CE}"/>
              </a:ext>
            </a:extLst>
          </p:cNvPr>
          <p:cNvSpPr txBox="1"/>
          <p:nvPr/>
        </p:nvSpPr>
        <p:spPr>
          <a:xfrm>
            <a:off x="2561322" y="5887436"/>
            <a:ext cx="2549868" cy="400110"/>
          </a:xfrm>
          <a:prstGeom prst="rect">
            <a:avLst/>
          </a:prstGeom>
          <a:noFill/>
        </p:spPr>
        <p:txBody>
          <a:bodyPr wrap="square" rtlCol="0">
            <a:spAutoFit/>
          </a:bodyPr>
          <a:lstStyle/>
          <a:p>
            <a:pPr algn="ctr"/>
            <a:r>
              <a:rPr lang="en-GB" sz="1000" b="1">
                <a:latin typeface="Montserrat" pitchFamily="2" charset="77"/>
                <a:ea typeface="Lato Light" panose="020F0502020204030203" pitchFamily="34" charset="0"/>
                <a:cs typeface="Lato Light" panose="020F0502020204030203" pitchFamily="34" charset="0"/>
              </a:rPr>
              <a:t>Greater Copenhagen Region</a:t>
            </a:r>
          </a:p>
          <a:p>
            <a:pPr algn="ctr"/>
            <a:r>
              <a:rPr lang="en-GB" sz="1000">
                <a:latin typeface="Montserrat" pitchFamily="2" charset="77"/>
                <a:ea typeface="Lato Light" panose="020F0502020204030203" pitchFamily="34" charset="0"/>
                <a:cs typeface="Lato Light" panose="020F0502020204030203" pitchFamily="34" charset="0"/>
              </a:rPr>
              <a:t>#</a:t>
            </a:r>
            <a:r>
              <a:rPr lang="en-GB" sz="1000" err="1">
                <a:latin typeface="Montserrat" pitchFamily="2" charset="77"/>
                <a:ea typeface="Lato Light" panose="020F0502020204030203" pitchFamily="34" charset="0"/>
                <a:cs typeface="Lato Light" panose="020F0502020204030203" pitchFamily="34" charset="0"/>
              </a:rPr>
              <a:t>ibike</a:t>
            </a:r>
            <a:r>
              <a:rPr lang="en-GB" sz="1000">
                <a:latin typeface="Montserrat" pitchFamily="2" charset="77"/>
                <a:ea typeface="Lato Light" panose="020F0502020204030203" pitchFamily="34" charset="0"/>
                <a:cs typeface="Lato Light" panose="020F0502020204030203" pitchFamily="34" charset="0"/>
              </a:rPr>
              <a:t> Campaign</a:t>
            </a:r>
          </a:p>
        </p:txBody>
      </p:sp>
      <p:sp>
        <p:nvSpPr>
          <p:cNvPr id="17" name="TextBox 18">
            <a:extLst>
              <a:ext uri="{FF2B5EF4-FFF2-40B4-BE49-F238E27FC236}">
                <a16:creationId xmlns:a16="http://schemas.microsoft.com/office/drawing/2014/main" id="{89BFD3D4-DF2E-5146-2214-E0AF98E539B7}"/>
              </a:ext>
            </a:extLst>
          </p:cNvPr>
          <p:cNvSpPr txBox="1"/>
          <p:nvPr/>
        </p:nvSpPr>
        <p:spPr>
          <a:xfrm>
            <a:off x="6630137" y="5821175"/>
            <a:ext cx="2549868" cy="400110"/>
          </a:xfrm>
          <a:prstGeom prst="rect">
            <a:avLst/>
          </a:prstGeom>
          <a:noFill/>
        </p:spPr>
        <p:txBody>
          <a:bodyPr wrap="square" lIns="91440" tIns="45720" rIns="91440" bIns="45720" rtlCol="0" anchor="t">
            <a:spAutoFit/>
          </a:bodyPr>
          <a:lstStyle/>
          <a:p>
            <a:pPr algn="ctr"/>
            <a:r>
              <a:rPr lang="en-GB" sz="1000" b="1">
                <a:latin typeface="Montserrat"/>
                <a:ea typeface="Lato Light"/>
                <a:cs typeface="Lato Light"/>
              </a:rPr>
              <a:t>Copenhagen Life Science</a:t>
            </a:r>
            <a:endParaRPr lang="en-US"/>
          </a:p>
          <a:p>
            <a:pPr algn="ctr"/>
            <a:r>
              <a:rPr lang="en-GB" sz="1000">
                <a:latin typeface="Montserrat"/>
                <a:ea typeface="Lato Light"/>
                <a:cs typeface="Lato Light"/>
              </a:rPr>
              <a:t>Lighthouse Campaign</a:t>
            </a:r>
          </a:p>
        </p:txBody>
      </p:sp>
      <p:sp>
        <p:nvSpPr>
          <p:cNvPr id="18" name="TextBox 18">
            <a:extLst>
              <a:ext uri="{FF2B5EF4-FFF2-40B4-BE49-F238E27FC236}">
                <a16:creationId xmlns:a16="http://schemas.microsoft.com/office/drawing/2014/main" id="{D7174120-112E-FBEE-712A-E63A3F68D8F7}"/>
              </a:ext>
            </a:extLst>
          </p:cNvPr>
          <p:cNvSpPr txBox="1"/>
          <p:nvPr/>
        </p:nvSpPr>
        <p:spPr>
          <a:xfrm>
            <a:off x="8621806" y="5821175"/>
            <a:ext cx="2549868" cy="400110"/>
          </a:xfrm>
          <a:prstGeom prst="rect">
            <a:avLst/>
          </a:prstGeom>
          <a:noFill/>
        </p:spPr>
        <p:txBody>
          <a:bodyPr wrap="square" lIns="91440" tIns="45720" rIns="91440" bIns="45720" rtlCol="0" anchor="t">
            <a:spAutoFit/>
          </a:bodyPr>
          <a:lstStyle/>
          <a:p>
            <a:pPr algn="ctr"/>
            <a:r>
              <a:rPr lang="en-GB" sz="1000" b="1">
                <a:latin typeface="Montserrat"/>
                <a:ea typeface="Lato Light"/>
                <a:cs typeface="Lato Light"/>
              </a:rPr>
              <a:t>A State Of Denmark</a:t>
            </a:r>
          </a:p>
          <a:p>
            <a:pPr algn="ctr"/>
            <a:r>
              <a:rPr lang="en-GB" sz="1000">
                <a:latin typeface="Montserrat"/>
                <a:ea typeface="Lato Light"/>
                <a:cs typeface="Lato Light"/>
              </a:rPr>
              <a:t>Skilled Labour Campaign</a:t>
            </a:r>
          </a:p>
        </p:txBody>
      </p:sp>
      <p:sp>
        <p:nvSpPr>
          <p:cNvPr id="10" name="TextBox 18">
            <a:extLst>
              <a:ext uri="{FF2B5EF4-FFF2-40B4-BE49-F238E27FC236}">
                <a16:creationId xmlns:a16="http://schemas.microsoft.com/office/drawing/2014/main" id="{F365E4AA-F590-7629-3C3F-B916BC6599E5}"/>
              </a:ext>
            </a:extLst>
          </p:cNvPr>
          <p:cNvSpPr txBox="1"/>
          <p:nvPr/>
        </p:nvSpPr>
        <p:spPr>
          <a:xfrm>
            <a:off x="434348" y="5887435"/>
            <a:ext cx="2549868" cy="400110"/>
          </a:xfrm>
          <a:prstGeom prst="rect">
            <a:avLst/>
          </a:prstGeom>
          <a:noFill/>
        </p:spPr>
        <p:txBody>
          <a:bodyPr wrap="square" lIns="91440" tIns="45720" rIns="91440" bIns="45720" rtlCol="0" anchor="t">
            <a:spAutoFit/>
          </a:bodyPr>
          <a:lstStyle/>
          <a:p>
            <a:pPr algn="ctr"/>
            <a:r>
              <a:rPr lang="en-GB" sz="1000" b="1">
                <a:latin typeface="Montserrat"/>
                <a:ea typeface="Lato Light"/>
                <a:cs typeface="Lato Light"/>
              </a:rPr>
              <a:t>A State of Denmark</a:t>
            </a:r>
            <a:endParaRPr lang="en-GB" sz="1000" b="1">
              <a:latin typeface="Montserrat" pitchFamily="2" charset="77"/>
              <a:ea typeface="Lato Light" panose="020F0502020204030203" pitchFamily="34" charset="0"/>
              <a:cs typeface="Lato Light" panose="020F0502020204030203" pitchFamily="34" charset="0"/>
            </a:endParaRPr>
          </a:p>
          <a:p>
            <a:pPr algn="ctr"/>
            <a:r>
              <a:rPr lang="en-GB" sz="1000">
                <a:latin typeface="Montserrat"/>
                <a:ea typeface="Lato Light"/>
                <a:cs typeface="Lato Light"/>
              </a:rPr>
              <a:t>IT/Tech Talent Campaign</a:t>
            </a:r>
          </a:p>
        </p:txBody>
      </p:sp>
      <p:pic>
        <p:nvPicPr>
          <p:cNvPr id="12" name="Picture 11" descr="A group of people jumping into the water&#10;&#10;Description automatically generated">
            <a:extLst>
              <a:ext uri="{FF2B5EF4-FFF2-40B4-BE49-F238E27FC236}">
                <a16:creationId xmlns:a16="http://schemas.microsoft.com/office/drawing/2014/main" id="{C2A931B0-E0D9-ED0A-9227-52DCDBDA5A2B}"/>
              </a:ext>
            </a:extLst>
          </p:cNvPr>
          <p:cNvPicPr>
            <a:picLocks noChangeAspect="1"/>
          </p:cNvPicPr>
          <p:nvPr/>
        </p:nvPicPr>
        <p:blipFill>
          <a:blip r:embed="rId3"/>
          <a:stretch>
            <a:fillRect/>
          </a:stretch>
        </p:blipFill>
        <p:spPr>
          <a:xfrm>
            <a:off x="833044" y="3949976"/>
            <a:ext cx="1749288" cy="1722784"/>
          </a:xfrm>
          <a:prstGeom prst="rect">
            <a:avLst/>
          </a:prstGeom>
        </p:spPr>
      </p:pic>
      <p:pic>
        <p:nvPicPr>
          <p:cNvPr id="15" name="Picture 14" descr="A person in overalls and glasses&#10;&#10;Description automatically generated">
            <a:extLst>
              <a:ext uri="{FF2B5EF4-FFF2-40B4-BE49-F238E27FC236}">
                <a16:creationId xmlns:a16="http://schemas.microsoft.com/office/drawing/2014/main" id="{ACD160B3-B17A-1BEC-0A3E-FAB98F4FE18C}"/>
              </a:ext>
            </a:extLst>
          </p:cNvPr>
          <p:cNvPicPr>
            <a:picLocks noChangeAspect="1"/>
          </p:cNvPicPr>
          <p:nvPr/>
        </p:nvPicPr>
        <p:blipFill>
          <a:blip r:embed="rId4"/>
          <a:stretch>
            <a:fillRect/>
          </a:stretch>
        </p:blipFill>
        <p:spPr>
          <a:xfrm>
            <a:off x="9048066" y="3975154"/>
            <a:ext cx="1696279" cy="1696279"/>
          </a:xfrm>
          <a:prstGeom prst="rect">
            <a:avLst/>
          </a:prstGeom>
        </p:spPr>
      </p:pic>
      <p:pic>
        <p:nvPicPr>
          <p:cNvPr id="20" name="Picture 19" descr="A red bicycle parked in a parking lot&#10;&#10;Description automatically generated">
            <a:extLst>
              <a:ext uri="{FF2B5EF4-FFF2-40B4-BE49-F238E27FC236}">
                <a16:creationId xmlns:a16="http://schemas.microsoft.com/office/drawing/2014/main" id="{D710F545-B022-F03C-B488-32CE2F637345}"/>
              </a:ext>
            </a:extLst>
          </p:cNvPr>
          <p:cNvPicPr>
            <a:picLocks noChangeAspect="1"/>
          </p:cNvPicPr>
          <p:nvPr/>
        </p:nvPicPr>
        <p:blipFill>
          <a:blip r:embed="rId5"/>
          <a:stretch>
            <a:fillRect/>
          </a:stretch>
        </p:blipFill>
        <p:spPr>
          <a:xfrm>
            <a:off x="2927550" y="3950639"/>
            <a:ext cx="1702905" cy="1722783"/>
          </a:xfrm>
          <a:prstGeom prst="rect">
            <a:avLst/>
          </a:prstGeom>
        </p:spPr>
      </p:pic>
      <p:pic>
        <p:nvPicPr>
          <p:cNvPr id="27" name="Picture 26" descr="A solar panels and wind turbines&#10;&#10;Description automatically generated">
            <a:extLst>
              <a:ext uri="{FF2B5EF4-FFF2-40B4-BE49-F238E27FC236}">
                <a16:creationId xmlns:a16="http://schemas.microsoft.com/office/drawing/2014/main" id="{15DAC81E-36BB-4669-C39C-48CEFB6DD1CA}"/>
              </a:ext>
            </a:extLst>
          </p:cNvPr>
          <p:cNvPicPr>
            <a:picLocks noChangeAspect="1"/>
          </p:cNvPicPr>
          <p:nvPr/>
        </p:nvPicPr>
        <p:blipFill>
          <a:blip r:embed="rId6"/>
          <a:stretch>
            <a:fillRect/>
          </a:stretch>
        </p:blipFill>
        <p:spPr>
          <a:xfrm>
            <a:off x="4971698" y="3967204"/>
            <a:ext cx="1696281" cy="1696281"/>
          </a:xfrm>
          <a:prstGeom prst="rect">
            <a:avLst/>
          </a:prstGeom>
        </p:spPr>
      </p:pic>
      <p:sp>
        <p:nvSpPr>
          <p:cNvPr id="28" name="TextBox 18">
            <a:extLst>
              <a:ext uri="{FF2B5EF4-FFF2-40B4-BE49-F238E27FC236}">
                <a16:creationId xmlns:a16="http://schemas.microsoft.com/office/drawing/2014/main" id="{1058970A-0345-E126-4974-0136613FCE7D}"/>
              </a:ext>
            </a:extLst>
          </p:cNvPr>
          <p:cNvSpPr txBox="1"/>
          <p:nvPr/>
        </p:nvSpPr>
        <p:spPr>
          <a:xfrm>
            <a:off x="4549545" y="5821174"/>
            <a:ext cx="2549868" cy="553998"/>
          </a:xfrm>
          <a:prstGeom prst="rect">
            <a:avLst/>
          </a:prstGeom>
          <a:noFill/>
        </p:spPr>
        <p:txBody>
          <a:bodyPr wrap="square" lIns="91440" tIns="45720" rIns="91440" bIns="45720" rtlCol="0" anchor="t">
            <a:spAutoFit/>
          </a:bodyPr>
          <a:lstStyle/>
          <a:p>
            <a:pPr algn="ctr"/>
            <a:r>
              <a:rPr lang="en-GB" sz="1000" b="1">
                <a:latin typeface="Montserrat"/>
                <a:ea typeface="Lato Light"/>
                <a:cs typeface="Lato Light"/>
              </a:rPr>
              <a:t>A State of Denmark</a:t>
            </a:r>
          </a:p>
          <a:p>
            <a:pPr algn="ctr"/>
            <a:r>
              <a:rPr lang="en-GB" sz="1000" b="1">
                <a:latin typeface="Montserrat"/>
                <a:ea typeface="Lato Light"/>
                <a:cs typeface="Lato Light"/>
              </a:rPr>
              <a:t>Bright South Jutland</a:t>
            </a:r>
            <a:endParaRPr lang="en-US">
              <a:cs typeface="Calibri"/>
            </a:endParaRPr>
          </a:p>
          <a:p>
            <a:pPr algn="ctr"/>
            <a:r>
              <a:rPr lang="en-GB" sz="1000">
                <a:latin typeface="Montserrat"/>
                <a:ea typeface="Lato Light"/>
                <a:cs typeface="Lato Light"/>
              </a:rPr>
              <a:t>Lighthouse Campaign</a:t>
            </a:r>
          </a:p>
        </p:txBody>
      </p:sp>
      <p:pic>
        <p:nvPicPr>
          <p:cNvPr id="6" name="Picture 5" descr="A blue and white logo&#10;&#10;Description automatically generated">
            <a:extLst>
              <a:ext uri="{FF2B5EF4-FFF2-40B4-BE49-F238E27FC236}">
                <a16:creationId xmlns:a16="http://schemas.microsoft.com/office/drawing/2014/main" id="{C3BFD7A8-1E61-B791-063F-01E951AF25BE}"/>
              </a:ext>
            </a:extLst>
          </p:cNvPr>
          <p:cNvPicPr>
            <a:picLocks noChangeAspect="1"/>
          </p:cNvPicPr>
          <p:nvPr/>
        </p:nvPicPr>
        <p:blipFill>
          <a:blip r:embed="rId7"/>
          <a:stretch>
            <a:fillRect/>
          </a:stretch>
        </p:blipFill>
        <p:spPr>
          <a:xfrm>
            <a:off x="7057768" y="3964367"/>
            <a:ext cx="1696553" cy="1696553"/>
          </a:xfrm>
          <a:prstGeom prst="rect">
            <a:avLst/>
          </a:prstGeom>
        </p:spPr>
      </p:pic>
    </p:spTree>
    <p:extLst>
      <p:ext uri="{BB962C8B-B14F-4D97-AF65-F5344CB8AC3E}">
        <p14:creationId xmlns:p14="http://schemas.microsoft.com/office/powerpoint/2010/main" val="14046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on a bicycle&#10;&#10;Description automatically generated with low confidence">
            <a:extLst>
              <a:ext uri="{FF2B5EF4-FFF2-40B4-BE49-F238E27FC236}">
                <a16:creationId xmlns:a16="http://schemas.microsoft.com/office/drawing/2014/main" id="{0B528458-0B46-F2A2-7755-C967BE78D612}"/>
              </a:ext>
            </a:extLst>
          </p:cNvPr>
          <p:cNvPicPr>
            <a:picLocks noGrp="1" noChangeAspect="1"/>
          </p:cNvPicPr>
          <p:nvPr>
            <p:ph type="pic" sz="quarter" idx="15"/>
          </p:nvPr>
        </p:nvPicPr>
        <p:blipFill rotWithShape="1">
          <a:blip r:embed="rId3"/>
          <a:srcRect l="25074" t="1805" r="19537" b="1755"/>
          <a:stretch/>
        </p:blipFill>
        <p:spPr>
          <a:xfrm>
            <a:off x="6120765" y="908050"/>
            <a:ext cx="5699760" cy="5581650"/>
          </a:xfrm>
        </p:spPr>
      </p:pic>
      <p:sp>
        <p:nvSpPr>
          <p:cNvPr id="4" name="Text Placeholder 3">
            <a:extLst>
              <a:ext uri="{FF2B5EF4-FFF2-40B4-BE49-F238E27FC236}">
                <a16:creationId xmlns:a16="http://schemas.microsoft.com/office/drawing/2014/main" id="{4428B443-2377-AE85-1CF7-799E06A2A6B6}"/>
              </a:ext>
            </a:extLst>
          </p:cNvPr>
          <p:cNvSpPr>
            <a:spLocks noGrp="1"/>
          </p:cNvSpPr>
          <p:nvPr>
            <p:ph type="body" sz="quarter" idx="16"/>
          </p:nvPr>
        </p:nvSpPr>
        <p:spPr>
          <a:xfrm>
            <a:off x="574426" y="1381090"/>
            <a:ext cx="5357142" cy="1328520"/>
          </a:xfrm>
        </p:spPr>
        <p:txBody>
          <a:bodyPr>
            <a:normAutofit/>
          </a:bodyPr>
          <a:lstStyle/>
          <a:p>
            <a:r>
              <a:rPr lang="en-US" sz="3200" b="1" i="0" dirty="0">
                <a:latin typeface="IBM Plex Serif"/>
              </a:rPr>
              <a:t>Awards &amp; nominations</a:t>
            </a:r>
            <a:endParaRPr lang="da-DK" sz="3200" b="1" i="0" dirty="0">
              <a:latin typeface="IBM Plex Serif"/>
            </a:endParaRPr>
          </a:p>
        </p:txBody>
      </p:sp>
      <p:sp>
        <p:nvSpPr>
          <p:cNvPr id="11" name="Text Placeholder 10">
            <a:extLst>
              <a:ext uri="{FF2B5EF4-FFF2-40B4-BE49-F238E27FC236}">
                <a16:creationId xmlns:a16="http://schemas.microsoft.com/office/drawing/2014/main" id="{9432A4C6-E2CF-7EAA-1787-E41D76B76F9D}"/>
              </a:ext>
            </a:extLst>
          </p:cNvPr>
          <p:cNvSpPr>
            <a:spLocks noGrp="1"/>
          </p:cNvSpPr>
          <p:nvPr>
            <p:ph type="body" sz="quarter" idx="18"/>
          </p:nvPr>
        </p:nvSpPr>
        <p:spPr>
          <a:xfrm>
            <a:off x="574426" y="1912653"/>
            <a:ext cx="5357142" cy="4278969"/>
          </a:xfrm>
        </p:spPr>
        <p:txBody>
          <a:bodyPr>
            <a:noAutofit/>
          </a:bodyPr>
          <a:lstStyle/>
          <a:p>
            <a:pPr algn="l"/>
            <a:r>
              <a:rPr lang="en-US" sz="1200" b="1" i="0" dirty="0">
                <a:solidFill>
                  <a:schemeClr val="tx1"/>
                </a:solidFill>
                <a:latin typeface="Montserrat Medium"/>
              </a:rPr>
              <a:t>Danish Digital Awards</a:t>
            </a:r>
          </a:p>
          <a:p>
            <a:pPr algn="l"/>
            <a:r>
              <a:rPr lang="en-US" sz="1200" i="0" dirty="0">
                <a:solidFill>
                  <a:schemeClr val="tx1"/>
                </a:solidFill>
                <a:latin typeface="Montserrat"/>
              </a:rPr>
              <a:t>Best in B2B, Marketing Automation </a:t>
            </a:r>
            <a:br>
              <a:rPr lang="en-US" sz="1200" i="0" dirty="0">
                <a:latin typeface="Montserrat"/>
              </a:rPr>
            </a:br>
            <a:r>
              <a:rPr lang="en-US" sz="1200" i="0" dirty="0">
                <a:solidFill>
                  <a:schemeClr val="tx1"/>
                </a:solidFill>
                <a:latin typeface="Montserrat"/>
              </a:rPr>
              <a:t>2023 - </a:t>
            </a:r>
            <a:r>
              <a:rPr lang="en-US" sz="1200" b="1" i="0" dirty="0">
                <a:solidFill>
                  <a:schemeClr val="tx1"/>
                </a:solidFill>
                <a:latin typeface="Montserrat"/>
              </a:rPr>
              <a:t>Award Winner</a:t>
            </a:r>
            <a:endParaRPr lang="en-US" sz="1200" i="0" dirty="0">
              <a:solidFill>
                <a:schemeClr val="tx1"/>
              </a:solidFill>
              <a:latin typeface="Montserrat"/>
            </a:endParaRPr>
          </a:p>
          <a:p>
            <a:pPr algn="l"/>
            <a:br>
              <a:rPr lang="en-US" sz="1200" b="1" i="0" dirty="0">
                <a:solidFill>
                  <a:schemeClr val="tx1"/>
                </a:solidFill>
                <a:latin typeface="Montserrat Medium"/>
              </a:rPr>
            </a:br>
            <a:r>
              <a:rPr lang="en-US" sz="1200" b="1" i="0" dirty="0">
                <a:solidFill>
                  <a:schemeClr val="tx1"/>
                </a:solidFill>
                <a:latin typeface="Montserrat Medium"/>
              </a:rPr>
              <a:t>City Nation Place Awards</a:t>
            </a:r>
            <a:endParaRPr lang="en-US" sz="1200" i="0" dirty="0">
              <a:solidFill>
                <a:schemeClr val="tx1"/>
              </a:solidFill>
              <a:latin typeface="Montserrat Medium"/>
            </a:endParaRPr>
          </a:p>
          <a:p>
            <a:pPr algn="l"/>
            <a:r>
              <a:rPr lang="en-US" sz="1200" i="0" dirty="0">
                <a:solidFill>
                  <a:schemeClr val="tx1"/>
                </a:solidFill>
                <a:latin typeface="Montserrat"/>
              </a:rPr>
              <a:t>Best communications strategy: Economic development</a:t>
            </a:r>
          </a:p>
          <a:p>
            <a:pPr algn="l"/>
            <a:r>
              <a:rPr lang="en-US" sz="1200" i="0" dirty="0">
                <a:solidFill>
                  <a:schemeClr val="tx1"/>
                </a:solidFill>
                <a:latin typeface="Montserrat"/>
              </a:rPr>
              <a:t> 2023 – </a:t>
            </a:r>
            <a:r>
              <a:rPr lang="en-US" sz="1200" b="1" i="0" dirty="0">
                <a:solidFill>
                  <a:schemeClr val="tx1"/>
                </a:solidFill>
                <a:latin typeface="Montserrat"/>
              </a:rPr>
              <a:t>Highly Commended</a:t>
            </a:r>
            <a:endParaRPr lang="en-US" sz="1200" i="0" dirty="0">
              <a:solidFill>
                <a:schemeClr val="tx1"/>
              </a:solidFill>
              <a:latin typeface="Montserrat"/>
            </a:endParaRPr>
          </a:p>
          <a:p>
            <a:pPr algn="l"/>
            <a:r>
              <a:rPr lang="en-US" sz="1200" b="1" i="0" dirty="0">
                <a:solidFill>
                  <a:schemeClr val="tx1"/>
                </a:solidFill>
                <a:latin typeface="Montserrat"/>
              </a:rPr>
              <a:t> </a:t>
            </a:r>
            <a:r>
              <a:rPr lang="en-US" sz="1200" i="0" dirty="0">
                <a:solidFill>
                  <a:schemeClr val="tx1"/>
                </a:solidFill>
                <a:latin typeface="Montserrat"/>
              </a:rPr>
              <a:t>2022</a:t>
            </a:r>
            <a:r>
              <a:rPr lang="en-US" sz="1200" b="1" i="0" dirty="0">
                <a:solidFill>
                  <a:schemeClr val="tx1"/>
                </a:solidFill>
                <a:latin typeface="Montserrat"/>
              </a:rPr>
              <a:t>  </a:t>
            </a:r>
            <a:r>
              <a:rPr lang="en-US" sz="1200" i="0" dirty="0">
                <a:solidFill>
                  <a:schemeClr val="tx1"/>
                </a:solidFill>
                <a:latin typeface="Montserrat"/>
              </a:rPr>
              <a:t>– </a:t>
            </a:r>
            <a:r>
              <a:rPr lang="en-US" sz="1200" b="1" i="0" dirty="0">
                <a:solidFill>
                  <a:schemeClr val="tx1"/>
                </a:solidFill>
                <a:latin typeface="Montserrat"/>
              </a:rPr>
              <a:t>Award Winner</a:t>
            </a:r>
            <a:endParaRPr lang="en-US" sz="1200" i="0" dirty="0">
              <a:solidFill>
                <a:schemeClr val="tx1"/>
              </a:solidFill>
              <a:latin typeface="Montserrat"/>
            </a:endParaRPr>
          </a:p>
          <a:p>
            <a:pPr algn="l"/>
            <a:br>
              <a:rPr lang="en-US" sz="1200" i="0" dirty="0">
                <a:solidFill>
                  <a:schemeClr val="tx1"/>
                </a:solidFill>
                <a:latin typeface="Montserrat"/>
              </a:rPr>
            </a:br>
            <a:r>
              <a:rPr lang="en-US" sz="1200" i="0" dirty="0">
                <a:solidFill>
                  <a:schemeClr val="tx1"/>
                </a:solidFill>
                <a:latin typeface="Montserrat"/>
              </a:rPr>
              <a:t>Best communications strategy: Tourism </a:t>
            </a:r>
            <a:br>
              <a:rPr lang="en-US" sz="1200" i="0" dirty="0">
                <a:latin typeface="Montserrat"/>
              </a:rPr>
            </a:br>
            <a:r>
              <a:rPr lang="en-US" sz="1200" i="0" dirty="0">
                <a:solidFill>
                  <a:schemeClr val="tx1"/>
                </a:solidFill>
                <a:latin typeface="Montserrat"/>
              </a:rPr>
              <a:t>2022 –</a:t>
            </a:r>
            <a:r>
              <a:rPr lang="en-US" sz="1200" b="1" i="0" dirty="0">
                <a:solidFill>
                  <a:schemeClr val="tx1"/>
                </a:solidFill>
                <a:latin typeface="Montserrat"/>
              </a:rPr>
              <a:t> Finalist </a:t>
            </a:r>
            <a:endParaRPr lang="en-US" sz="1200" i="0" dirty="0">
              <a:solidFill>
                <a:schemeClr val="tx1"/>
              </a:solidFill>
              <a:latin typeface="Montserrat"/>
            </a:endParaRPr>
          </a:p>
          <a:p>
            <a:pPr algn="l"/>
            <a:r>
              <a:rPr lang="en-US" sz="1200" i="0" dirty="0">
                <a:solidFill>
                  <a:schemeClr val="tx1"/>
                </a:solidFill>
                <a:latin typeface="Montserrat"/>
              </a:rPr>
              <a:t>Best communications strategy: Place Brand </a:t>
            </a:r>
            <a:br>
              <a:rPr lang="en-US" sz="1200" i="0" dirty="0">
                <a:latin typeface="Montserrat"/>
              </a:rPr>
            </a:br>
            <a:r>
              <a:rPr lang="en-US" sz="1200" i="0" dirty="0">
                <a:solidFill>
                  <a:schemeClr val="tx1"/>
                </a:solidFill>
                <a:latin typeface="Montserrat"/>
              </a:rPr>
              <a:t>2022</a:t>
            </a:r>
            <a:r>
              <a:rPr lang="en-US" sz="1200" b="1" i="0" dirty="0">
                <a:solidFill>
                  <a:schemeClr val="tx1"/>
                </a:solidFill>
                <a:latin typeface="Montserrat"/>
              </a:rPr>
              <a:t> – Finalist</a:t>
            </a:r>
            <a:endParaRPr lang="en-US" sz="1200" i="0" dirty="0">
              <a:solidFill>
                <a:schemeClr val="tx1"/>
              </a:solidFill>
              <a:latin typeface="Montserrat"/>
            </a:endParaRPr>
          </a:p>
          <a:p>
            <a:pPr algn="l"/>
            <a:r>
              <a:rPr lang="en-US" sz="1200" i="0" dirty="0">
                <a:solidFill>
                  <a:schemeClr val="tx1"/>
                </a:solidFill>
                <a:latin typeface="Montserrat"/>
              </a:rPr>
              <a:t>Best use of Social Media, 2018 – </a:t>
            </a:r>
            <a:r>
              <a:rPr lang="en-US" sz="1200" b="1" i="0" dirty="0">
                <a:solidFill>
                  <a:schemeClr val="tx1"/>
                </a:solidFill>
                <a:latin typeface="Montserrat"/>
              </a:rPr>
              <a:t>Award Winner</a:t>
            </a:r>
            <a:endParaRPr lang="en-US" sz="1200" i="0" dirty="0">
              <a:solidFill>
                <a:schemeClr val="tx1"/>
              </a:solidFill>
              <a:latin typeface="Montserrat"/>
            </a:endParaRPr>
          </a:p>
          <a:p>
            <a:pPr algn="l"/>
            <a:r>
              <a:rPr lang="en-US" sz="1200" i="0" dirty="0">
                <a:solidFill>
                  <a:schemeClr val="tx1"/>
                </a:solidFill>
                <a:latin typeface="Montserrat"/>
              </a:rPr>
              <a:t>Place Brand of the Year, 2017 – </a:t>
            </a:r>
            <a:r>
              <a:rPr lang="en-US" sz="1200" b="1" i="0" dirty="0">
                <a:solidFill>
                  <a:schemeClr val="tx1"/>
                </a:solidFill>
                <a:latin typeface="Montserrat"/>
              </a:rPr>
              <a:t>Award Winner</a:t>
            </a:r>
            <a:endParaRPr lang="en-US" sz="1200" i="0" dirty="0">
              <a:solidFill>
                <a:schemeClr val="tx1"/>
              </a:solidFill>
              <a:latin typeface="Montserrat"/>
            </a:endParaRPr>
          </a:p>
        </p:txBody>
      </p:sp>
      <p:pic>
        <p:nvPicPr>
          <p:cNvPr id="7" name="Picture 6" descr="A picture containing shape&#10;&#10;Description automatically generated">
            <a:extLst>
              <a:ext uri="{FF2B5EF4-FFF2-40B4-BE49-F238E27FC236}">
                <a16:creationId xmlns:a16="http://schemas.microsoft.com/office/drawing/2014/main" id="{494249D8-7D4F-C54D-5047-A3F2B1E0E24A}"/>
              </a:ext>
            </a:extLst>
          </p:cNvPr>
          <p:cNvPicPr>
            <a:picLocks noChangeAspect="1"/>
          </p:cNvPicPr>
          <p:nvPr/>
        </p:nvPicPr>
        <p:blipFill rotWithShape="1">
          <a:blip r:embed="rId4"/>
          <a:srcRect r="3196"/>
          <a:stretch/>
        </p:blipFill>
        <p:spPr>
          <a:xfrm>
            <a:off x="8825613" y="4871527"/>
            <a:ext cx="2998004" cy="1618173"/>
          </a:xfrm>
          <a:prstGeom prst="rect">
            <a:avLst/>
          </a:prstGeom>
        </p:spPr>
      </p:pic>
    </p:spTree>
    <p:extLst>
      <p:ext uri="{BB962C8B-B14F-4D97-AF65-F5344CB8AC3E}">
        <p14:creationId xmlns:p14="http://schemas.microsoft.com/office/powerpoint/2010/main" val="1680911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ladsholder til billede 42">
            <a:extLst>
              <a:ext uri="{FF2B5EF4-FFF2-40B4-BE49-F238E27FC236}">
                <a16:creationId xmlns:a16="http://schemas.microsoft.com/office/drawing/2014/main" id="{9271A60B-7150-4F5E-E72E-61F637B2DA38}"/>
              </a:ext>
            </a:extLst>
          </p:cNvPr>
          <p:cNvPicPr>
            <a:picLocks noGrp="1" noChangeAspect="1"/>
          </p:cNvPicPr>
          <p:nvPr>
            <p:ph type="pic" sz="quarter" idx="15"/>
          </p:nvPr>
        </p:nvPicPr>
        <p:blipFill rotWithShape="1">
          <a:blip r:embed="rId2"/>
          <a:srcRect t="14485" b="12411"/>
          <a:stretch/>
        </p:blipFill>
        <p:spPr>
          <a:xfrm>
            <a:off x="371474" y="908138"/>
            <a:ext cx="11449051" cy="5581562"/>
          </a:xfrm>
        </p:spPr>
      </p:pic>
      <p:sp>
        <p:nvSpPr>
          <p:cNvPr id="44" name="Rektangel 43">
            <a:extLst>
              <a:ext uri="{FF2B5EF4-FFF2-40B4-BE49-F238E27FC236}">
                <a16:creationId xmlns:a16="http://schemas.microsoft.com/office/drawing/2014/main" id="{180189A1-6691-046A-DCC9-6C49301AA9E2}"/>
              </a:ext>
            </a:extLst>
          </p:cNvPr>
          <p:cNvSpPr/>
          <p:nvPr/>
        </p:nvSpPr>
        <p:spPr>
          <a:xfrm>
            <a:off x="371474" y="908049"/>
            <a:ext cx="11449052" cy="5581651"/>
          </a:xfrm>
          <a:prstGeom prst="rect">
            <a:avLst/>
          </a:prstGeom>
          <a:gradFill flip="none" rotWithShape="1">
            <a:gsLst>
              <a:gs pos="13000">
                <a:schemeClr val="accent6">
                  <a:alpha val="24849"/>
                </a:schemeClr>
              </a:gs>
              <a:gs pos="100000">
                <a:schemeClr val="tx2"/>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22">
            <a:extLst>
              <a:ext uri="{FF2B5EF4-FFF2-40B4-BE49-F238E27FC236}">
                <a16:creationId xmlns:a16="http://schemas.microsoft.com/office/drawing/2014/main" id="{E15A5A78-E6A7-F537-1086-2041E3D76293}"/>
              </a:ext>
            </a:extLst>
          </p:cNvPr>
          <p:cNvSpPr>
            <a:spLocks noGrp="1"/>
          </p:cNvSpPr>
          <p:nvPr>
            <p:ph type="body" sz="quarter" idx="17"/>
          </p:nvPr>
        </p:nvSpPr>
        <p:spPr>
          <a:xfrm>
            <a:off x="839120" y="3335463"/>
            <a:ext cx="3148145" cy="320041"/>
          </a:xfrm>
        </p:spPr>
        <p:txBody>
          <a:bodyPr/>
          <a:lstStyle/>
          <a:p>
            <a:r>
              <a:rPr lang="en-GB" dirty="0"/>
              <a:t>Intro |  Services | Impact</a:t>
            </a:r>
          </a:p>
        </p:txBody>
      </p:sp>
      <p:sp>
        <p:nvSpPr>
          <p:cNvPr id="24" name="Text Placeholder 16">
            <a:extLst>
              <a:ext uri="{FF2B5EF4-FFF2-40B4-BE49-F238E27FC236}">
                <a16:creationId xmlns:a16="http://schemas.microsoft.com/office/drawing/2014/main" id="{70CEDD0F-EFD5-3329-FB06-F5F9C396ABD2}"/>
              </a:ext>
            </a:extLst>
          </p:cNvPr>
          <p:cNvSpPr>
            <a:spLocks noGrp="1"/>
          </p:cNvSpPr>
          <p:nvPr>
            <p:ph type="body" sz="quarter" idx="16"/>
          </p:nvPr>
        </p:nvSpPr>
        <p:spPr>
          <a:xfrm>
            <a:off x="839120" y="3655504"/>
            <a:ext cx="10195071" cy="2294358"/>
          </a:xfrm>
        </p:spPr>
        <p:txBody>
          <a:bodyPr>
            <a:normAutofit/>
          </a:bodyPr>
          <a:lstStyle/>
          <a:p>
            <a:r>
              <a:rPr lang="en-GB" sz="5400" b="1" dirty="0"/>
              <a:t>Introduction to </a:t>
            </a:r>
            <a:br>
              <a:rPr lang="en-GB" sz="5400" b="1" dirty="0"/>
            </a:br>
            <a:r>
              <a:rPr lang="en-GB" sz="5400" b="1" dirty="0"/>
              <a:t>Copenhagen Capacity</a:t>
            </a:r>
          </a:p>
        </p:txBody>
      </p:sp>
    </p:spTree>
    <p:extLst>
      <p:ext uri="{BB962C8B-B14F-4D97-AF65-F5344CB8AC3E}">
        <p14:creationId xmlns:p14="http://schemas.microsoft.com/office/powerpoint/2010/main" val="258661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fik 21">
            <a:extLst>
              <a:ext uri="{FF2B5EF4-FFF2-40B4-BE49-F238E27FC236}">
                <a16:creationId xmlns:a16="http://schemas.microsoft.com/office/drawing/2014/main" id="{5DD157DF-2180-8E5A-418F-187A963BDB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3622" y="545337"/>
            <a:ext cx="1955356" cy="1955356"/>
          </a:xfrm>
          <a:prstGeom prst="rect">
            <a:avLst/>
          </a:prstGeom>
        </p:spPr>
      </p:pic>
      <p:sp>
        <p:nvSpPr>
          <p:cNvPr id="48" name="Rectangle 47">
            <a:extLst>
              <a:ext uri="{FF2B5EF4-FFF2-40B4-BE49-F238E27FC236}">
                <a16:creationId xmlns:a16="http://schemas.microsoft.com/office/drawing/2014/main" id="{B2BE8383-3D8E-09AA-78C1-C52CF52D3E4F}"/>
              </a:ext>
            </a:extLst>
          </p:cNvPr>
          <p:cNvSpPr/>
          <p:nvPr/>
        </p:nvSpPr>
        <p:spPr>
          <a:xfrm>
            <a:off x="389470" y="1135326"/>
            <a:ext cx="4926885" cy="1519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CA033400-83A9-EBB5-F7B3-6461EBFB6F0C}"/>
              </a:ext>
            </a:extLst>
          </p:cNvPr>
          <p:cNvSpPr txBox="1">
            <a:spLocks/>
          </p:cNvSpPr>
          <p:nvPr/>
        </p:nvSpPr>
        <p:spPr>
          <a:xfrm>
            <a:off x="506524" y="1281511"/>
            <a:ext cx="4868218" cy="50365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2400">
                <a:solidFill>
                  <a:srgbClr val="FAFAFA"/>
                </a:solidFill>
              </a:rPr>
              <a:t>Results 2022</a:t>
            </a:r>
          </a:p>
        </p:txBody>
      </p:sp>
      <p:sp>
        <p:nvSpPr>
          <p:cNvPr id="4" name="TextBox 18">
            <a:extLst>
              <a:ext uri="{FF2B5EF4-FFF2-40B4-BE49-F238E27FC236}">
                <a16:creationId xmlns:a16="http://schemas.microsoft.com/office/drawing/2014/main" id="{E5781C3C-89A8-BBC3-25F7-A225ACDCCDE3}"/>
              </a:ext>
            </a:extLst>
          </p:cNvPr>
          <p:cNvSpPr txBox="1"/>
          <p:nvPr/>
        </p:nvSpPr>
        <p:spPr>
          <a:xfrm>
            <a:off x="525217" y="1806343"/>
            <a:ext cx="4703501" cy="854529"/>
          </a:xfrm>
          <a:prstGeom prst="rect">
            <a:avLst/>
          </a:prstGeom>
          <a:noFill/>
        </p:spPr>
        <p:txBody>
          <a:bodyPr wrap="square" rtlCol="0">
            <a:spAutoFit/>
          </a:bodyPr>
          <a:lstStyle/>
          <a:p>
            <a:pPr>
              <a:lnSpc>
                <a:spcPts val="1400"/>
              </a:lnSpc>
            </a:pPr>
            <a:r>
              <a:rPr lang="en-GB" sz="1100">
                <a:solidFill>
                  <a:srgbClr val="FAFAFA"/>
                </a:solidFill>
                <a:latin typeface="Montserrat" pitchFamily="2" charset="77"/>
                <a:ea typeface="Lato Light" panose="020F0502020204030203" pitchFamily="34" charset="0"/>
                <a:cs typeface="Lato Light" panose="020F0502020204030203" pitchFamily="34" charset="0"/>
              </a:rPr>
              <a:t>We are constantly working towards a purpose – making Denmark a more attractive, sustainable, and prosperous place. And we are happy to say that we reap what we sow. </a:t>
            </a:r>
          </a:p>
          <a:p>
            <a:pPr>
              <a:lnSpc>
                <a:spcPct val="150000"/>
              </a:lnSpc>
            </a:pPr>
            <a:endParaRPr lang="en-GB" sz="1100">
              <a:latin typeface="Montserrat" pitchFamily="2" charset="77"/>
              <a:ea typeface="Lato Light" panose="020F0502020204030203" pitchFamily="34" charset="0"/>
              <a:cs typeface="Lato Light" panose="020F0502020204030203" pitchFamily="34" charset="0"/>
            </a:endParaRPr>
          </a:p>
        </p:txBody>
      </p:sp>
      <p:sp>
        <p:nvSpPr>
          <p:cNvPr id="5" name="TextBox 18">
            <a:extLst>
              <a:ext uri="{FF2B5EF4-FFF2-40B4-BE49-F238E27FC236}">
                <a16:creationId xmlns:a16="http://schemas.microsoft.com/office/drawing/2014/main" id="{FD0460FF-4758-9EB2-201D-6D5E5A4A3706}"/>
              </a:ext>
            </a:extLst>
          </p:cNvPr>
          <p:cNvSpPr txBox="1"/>
          <p:nvPr/>
        </p:nvSpPr>
        <p:spPr>
          <a:xfrm>
            <a:off x="5862246" y="1368265"/>
            <a:ext cx="2862147" cy="317651"/>
          </a:xfrm>
          <a:prstGeom prst="rect">
            <a:avLst/>
          </a:prstGeom>
          <a:noFill/>
        </p:spPr>
        <p:txBody>
          <a:bodyPr wrap="square" rtlCol="0">
            <a:spAutoFit/>
          </a:bodyPr>
          <a:lstStyle/>
          <a:p>
            <a:pPr>
              <a:lnSpc>
                <a:spcPct val="150000"/>
              </a:lnSpc>
            </a:pPr>
            <a:r>
              <a:rPr lang="en-GB" sz="1100">
                <a:solidFill>
                  <a:srgbClr val="090446"/>
                </a:solidFill>
                <a:latin typeface="Montserrat" pitchFamily="2" charset="77"/>
                <a:ea typeface="Lato Light" panose="020F0502020204030203" pitchFamily="34" charset="0"/>
                <a:cs typeface="Lato Light" panose="020F0502020204030203" pitchFamily="34" charset="0"/>
              </a:rPr>
              <a:t>JOBS &amp; ECONOMY:</a:t>
            </a:r>
          </a:p>
        </p:txBody>
      </p:sp>
      <p:sp>
        <p:nvSpPr>
          <p:cNvPr id="6" name="TextBox 18">
            <a:extLst>
              <a:ext uri="{FF2B5EF4-FFF2-40B4-BE49-F238E27FC236}">
                <a16:creationId xmlns:a16="http://schemas.microsoft.com/office/drawing/2014/main" id="{3573B784-1BCA-A853-A85A-E7F7F221D93E}"/>
              </a:ext>
            </a:extLst>
          </p:cNvPr>
          <p:cNvSpPr txBox="1"/>
          <p:nvPr/>
        </p:nvSpPr>
        <p:spPr>
          <a:xfrm>
            <a:off x="6956177" y="1950883"/>
            <a:ext cx="1045901" cy="430887"/>
          </a:xfrm>
          <a:prstGeom prst="rect">
            <a:avLst/>
          </a:prstGeom>
          <a:noFill/>
        </p:spPr>
        <p:txBody>
          <a:bodyPr wrap="square" rtlCol="0">
            <a:spAutoFit/>
          </a:bodyPr>
          <a:lstStyle/>
          <a:p>
            <a:r>
              <a:rPr lang="en-GB" sz="1100" dirty="0">
                <a:solidFill>
                  <a:schemeClr val="accent1"/>
                </a:solidFill>
                <a:latin typeface="Montserrat" pitchFamily="2" charset="77"/>
                <a:ea typeface="Lato Light" panose="020F0502020204030203" pitchFamily="34" charset="0"/>
                <a:cs typeface="Lato Light" panose="020F0502020204030203" pitchFamily="34" charset="0"/>
              </a:rPr>
              <a:t>1.823</a:t>
            </a:r>
          </a:p>
          <a:p>
            <a:r>
              <a:rPr lang="en-GB" sz="1100" dirty="0">
                <a:solidFill>
                  <a:schemeClr val="accent1"/>
                </a:solidFill>
                <a:latin typeface="Montserrat" pitchFamily="2" charset="77"/>
                <a:ea typeface="Lato Light" panose="020F0502020204030203" pitchFamily="34" charset="0"/>
                <a:cs typeface="Lato Light" panose="020F0502020204030203" pitchFamily="34" charset="0"/>
              </a:rPr>
              <a:t>Jobs</a:t>
            </a:r>
          </a:p>
        </p:txBody>
      </p:sp>
      <p:sp>
        <p:nvSpPr>
          <p:cNvPr id="7" name="TextBox 18">
            <a:extLst>
              <a:ext uri="{FF2B5EF4-FFF2-40B4-BE49-F238E27FC236}">
                <a16:creationId xmlns:a16="http://schemas.microsoft.com/office/drawing/2014/main" id="{42A1F4CD-FAD6-5979-0DBF-5E992EA2E4B8}"/>
              </a:ext>
            </a:extLst>
          </p:cNvPr>
          <p:cNvSpPr txBox="1"/>
          <p:nvPr/>
        </p:nvSpPr>
        <p:spPr>
          <a:xfrm>
            <a:off x="9358559" y="1895217"/>
            <a:ext cx="2598699" cy="600164"/>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7.5 billion</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In contribution to Denmark’s</a:t>
            </a:r>
            <a:br>
              <a:rPr lang="en-GB" sz="1100">
                <a:solidFill>
                  <a:schemeClr val="accent1"/>
                </a:solidFill>
                <a:latin typeface="Montserrat" pitchFamily="2" charset="77"/>
                <a:ea typeface="Lato Light" panose="020F0502020204030203" pitchFamily="34" charset="0"/>
                <a:cs typeface="Lato Light" panose="020F0502020204030203" pitchFamily="34" charset="0"/>
              </a:rPr>
            </a:br>
            <a:r>
              <a:rPr lang="en-GB" sz="1100">
                <a:solidFill>
                  <a:schemeClr val="accent1"/>
                </a:solidFill>
                <a:latin typeface="Montserrat" pitchFamily="2" charset="77"/>
                <a:ea typeface="Lato Light" panose="020F0502020204030203" pitchFamily="34" charset="0"/>
                <a:cs typeface="Lato Light" panose="020F0502020204030203" pitchFamily="34" charset="0"/>
              </a:rPr>
              <a:t>gross domestic product</a:t>
            </a:r>
          </a:p>
        </p:txBody>
      </p:sp>
      <p:sp>
        <p:nvSpPr>
          <p:cNvPr id="8" name="TextBox 18">
            <a:extLst>
              <a:ext uri="{FF2B5EF4-FFF2-40B4-BE49-F238E27FC236}">
                <a16:creationId xmlns:a16="http://schemas.microsoft.com/office/drawing/2014/main" id="{1FF0896B-9226-9BF6-EBC8-9F60C81881EF}"/>
              </a:ext>
            </a:extLst>
          </p:cNvPr>
          <p:cNvSpPr txBox="1"/>
          <p:nvPr/>
        </p:nvSpPr>
        <p:spPr>
          <a:xfrm>
            <a:off x="5858585" y="2970436"/>
            <a:ext cx="1533748" cy="315920"/>
          </a:xfrm>
          <a:prstGeom prst="rect">
            <a:avLst/>
          </a:prstGeom>
          <a:noFill/>
        </p:spPr>
        <p:txBody>
          <a:bodyPr wrap="square" rtlCol="0">
            <a:spAutoFit/>
          </a:bodyPr>
          <a:lstStyle/>
          <a:p>
            <a:pPr>
              <a:lnSpc>
                <a:spcPct val="150000"/>
              </a:lnSpc>
            </a:pPr>
            <a:r>
              <a:rPr lang="en-GB" sz="1100">
                <a:solidFill>
                  <a:srgbClr val="090446"/>
                </a:solidFill>
                <a:latin typeface="Montserrat" pitchFamily="2" charset="77"/>
                <a:ea typeface="Lato Light" panose="020F0502020204030203" pitchFamily="34" charset="0"/>
                <a:cs typeface="Lato Light" panose="020F0502020204030203" pitchFamily="34" charset="0"/>
              </a:rPr>
              <a:t>INVESTMENTS:</a:t>
            </a:r>
          </a:p>
        </p:txBody>
      </p:sp>
      <p:sp>
        <p:nvSpPr>
          <p:cNvPr id="9" name="TextBox 18">
            <a:extLst>
              <a:ext uri="{FF2B5EF4-FFF2-40B4-BE49-F238E27FC236}">
                <a16:creationId xmlns:a16="http://schemas.microsoft.com/office/drawing/2014/main" id="{4D7E0A9E-0865-7E1A-6B02-D96E9F6E367A}"/>
              </a:ext>
            </a:extLst>
          </p:cNvPr>
          <p:cNvSpPr txBox="1"/>
          <p:nvPr/>
        </p:nvSpPr>
        <p:spPr>
          <a:xfrm>
            <a:off x="6982357" y="3491512"/>
            <a:ext cx="1502170" cy="600164"/>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31</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International</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investments</a:t>
            </a:r>
          </a:p>
        </p:txBody>
      </p:sp>
      <p:sp>
        <p:nvSpPr>
          <p:cNvPr id="11" name="TextBox 10">
            <a:extLst>
              <a:ext uri="{FF2B5EF4-FFF2-40B4-BE49-F238E27FC236}">
                <a16:creationId xmlns:a16="http://schemas.microsoft.com/office/drawing/2014/main" id="{2590656C-6A4D-EEB4-58A2-ABBEDDD99ED4}"/>
              </a:ext>
            </a:extLst>
          </p:cNvPr>
          <p:cNvSpPr txBox="1"/>
          <p:nvPr/>
        </p:nvSpPr>
        <p:spPr>
          <a:xfrm>
            <a:off x="9409118" y="3397027"/>
            <a:ext cx="2631688" cy="825482"/>
          </a:xfrm>
          <a:prstGeom prst="rect">
            <a:avLst/>
          </a:prstGeom>
          <a:noFill/>
        </p:spPr>
        <p:txBody>
          <a:bodyPr wrap="square" rtlCol="0">
            <a:spAutoFit/>
          </a:bodyPr>
          <a:lstStyle/>
          <a:p>
            <a:pPr>
              <a:lnSpc>
                <a:spcPct val="150000"/>
              </a:lnSpc>
            </a:pPr>
            <a:r>
              <a:rPr lang="en-GB" sz="1100">
                <a:solidFill>
                  <a:schemeClr val="accent1"/>
                </a:solidFill>
                <a:latin typeface="Montserrat" pitchFamily="2" charset="77"/>
                <a:ea typeface="Lato Light" panose="020F0502020204030203" pitchFamily="34" charset="0"/>
                <a:cs typeface="Lato Light" panose="020F0502020204030203" pitchFamily="34" charset="0"/>
              </a:rPr>
              <a:t>21 of which are high quality</a:t>
            </a:r>
          </a:p>
          <a:p>
            <a:pPr>
              <a:lnSpc>
                <a:spcPct val="150000"/>
              </a:lnSpc>
            </a:pPr>
            <a:r>
              <a:rPr lang="en-GB" sz="1100">
                <a:solidFill>
                  <a:schemeClr val="accent1"/>
                </a:solidFill>
                <a:latin typeface="Montserrat" pitchFamily="2" charset="77"/>
                <a:ea typeface="Lato Light" panose="020F0502020204030203" pitchFamily="34" charset="0"/>
                <a:cs typeface="Lato Light" panose="020F0502020204030203" pitchFamily="34" charset="0"/>
              </a:rPr>
              <a:t>16 of which are sustainable</a:t>
            </a:r>
          </a:p>
          <a:p>
            <a:pPr>
              <a:lnSpc>
                <a:spcPct val="150000"/>
              </a:lnSpc>
            </a:pPr>
            <a:r>
              <a:rPr lang="en-GB" sz="1100">
                <a:solidFill>
                  <a:schemeClr val="accent1"/>
                </a:solidFill>
                <a:latin typeface="Montserrat" pitchFamily="2" charset="77"/>
                <a:ea typeface="Lato Light" panose="020F0502020204030203" pitchFamily="34" charset="0"/>
                <a:cs typeface="Lato Light" panose="020F0502020204030203" pitchFamily="34" charset="0"/>
              </a:rPr>
              <a:t>84% within our primary sectors</a:t>
            </a:r>
          </a:p>
        </p:txBody>
      </p:sp>
      <p:sp>
        <p:nvSpPr>
          <p:cNvPr id="14" name="TextBox 18">
            <a:extLst>
              <a:ext uri="{FF2B5EF4-FFF2-40B4-BE49-F238E27FC236}">
                <a16:creationId xmlns:a16="http://schemas.microsoft.com/office/drawing/2014/main" id="{5C64590F-C787-FAF9-5A70-359D35DFC2E3}"/>
              </a:ext>
            </a:extLst>
          </p:cNvPr>
          <p:cNvSpPr txBox="1"/>
          <p:nvPr/>
        </p:nvSpPr>
        <p:spPr>
          <a:xfrm>
            <a:off x="5870194" y="4459661"/>
            <a:ext cx="2797554" cy="317651"/>
          </a:xfrm>
          <a:prstGeom prst="rect">
            <a:avLst/>
          </a:prstGeom>
          <a:noFill/>
        </p:spPr>
        <p:txBody>
          <a:bodyPr wrap="square" rtlCol="0">
            <a:spAutoFit/>
          </a:bodyPr>
          <a:lstStyle/>
          <a:p>
            <a:pPr>
              <a:lnSpc>
                <a:spcPct val="150000"/>
              </a:lnSpc>
            </a:pPr>
            <a:r>
              <a:rPr lang="en-GB" sz="1100">
                <a:solidFill>
                  <a:srgbClr val="090446"/>
                </a:solidFill>
                <a:latin typeface="Montserrat" pitchFamily="2" charset="77"/>
                <a:ea typeface="Lato Light" panose="020F0502020204030203" pitchFamily="34" charset="0"/>
                <a:cs typeface="Lato Light" panose="020F0502020204030203" pitchFamily="34" charset="0"/>
              </a:rPr>
              <a:t>ATTRACTION &amp; RETENTION:</a:t>
            </a:r>
          </a:p>
        </p:txBody>
      </p:sp>
      <p:pic>
        <p:nvPicPr>
          <p:cNvPr id="16" name="Grafik 30">
            <a:extLst>
              <a:ext uri="{FF2B5EF4-FFF2-40B4-BE49-F238E27FC236}">
                <a16:creationId xmlns:a16="http://schemas.microsoft.com/office/drawing/2014/main" id="{95AD0E60-B907-54EC-ACA2-B095D43D6E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4074" y="5145297"/>
            <a:ext cx="599176" cy="599176"/>
          </a:xfrm>
          <a:prstGeom prst="rect">
            <a:avLst/>
          </a:prstGeom>
        </p:spPr>
      </p:pic>
      <p:sp>
        <p:nvSpPr>
          <p:cNvPr id="17" name="TextBox 18">
            <a:extLst>
              <a:ext uri="{FF2B5EF4-FFF2-40B4-BE49-F238E27FC236}">
                <a16:creationId xmlns:a16="http://schemas.microsoft.com/office/drawing/2014/main" id="{CF4DC027-7D19-6699-8499-B0D607813DF5}"/>
              </a:ext>
            </a:extLst>
          </p:cNvPr>
          <p:cNvSpPr txBox="1"/>
          <p:nvPr/>
        </p:nvSpPr>
        <p:spPr>
          <a:xfrm>
            <a:off x="6983916" y="5027335"/>
            <a:ext cx="2273692" cy="1107996"/>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529 </a:t>
            </a:r>
            <a:br>
              <a:rPr lang="en-GB" sz="1100">
                <a:solidFill>
                  <a:schemeClr val="accent1"/>
                </a:solidFill>
                <a:latin typeface="Montserrat" pitchFamily="2" charset="77"/>
                <a:ea typeface="Lato Light" panose="020F0502020204030203" pitchFamily="34" charset="0"/>
                <a:cs typeface="Lato Light" panose="020F0502020204030203" pitchFamily="34" charset="0"/>
              </a:rPr>
            </a:br>
            <a:r>
              <a:rPr lang="en-GB" sz="1100">
                <a:solidFill>
                  <a:schemeClr val="accent1"/>
                </a:solidFill>
                <a:latin typeface="Montserrat" pitchFamily="2" charset="77"/>
                <a:ea typeface="Lato Light" panose="020F0502020204030203" pitchFamily="34" charset="0"/>
                <a:cs typeface="Lato Light" panose="020F0502020204030203" pitchFamily="34" charset="0"/>
              </a:rPr>
              <a:t>International professionals</a:t>
            </a:r>
          </a:p>
          <a:p>
            <a:endParaRPr lang="en-GB" sz="1100">
              <a:solidFill>
                <a:schemeClr val="accent1"/>
              </a:solidFill>
              <a:latin typeface="Montserrat" pitchFamily="2" charset="77"/>
              <a:ea typeface="Lato Light" panose="020F0502020204030203" pitchFamily="34" charset="0"/>
              <a:cs typeface="Lato Light" panose="020F0502020204030203" pitchFamily="34" charset="0"/>
            </a:endParaRPr>
          </a:p>
          <a:p>
            <a:r>
              <a:rPr lang="en-GB" sz="1100">
                <a:solidFill>
                  <a:schemeClr val="accent1"/>
                </a:solidFill>
                <a:latin typeface="Montserrat" pitchFamily="2" charset="77"/>
                <a:ea typeface="Lato Light" panose="020F0502020204030203" pitchFamily="34" charset="0"/>
                <a:cs typeface="Lato Light" panose="020F0502020204030203" pitchFamily="34" charset="0"/>
              </a:rPr>
              <a:t>174 </a:t>
            </a:r>
            <a:br>
              <a:rPr lang="en-GB" sz="1100">
                <a:solidFill>
                  <a:schemeClr val="accent1"/>
                </a:solidFill>
                <a:latin typeface="Montserrat" pitchFamily="2" charset="77"/>
                <a:ea typeface="Lato Light" panose="020F0502020204030203" pitchFamily="34" charset="0"/>
                <a:cs typeface="Lato Light" panose="020F0502020204030203" pitchFamily="34" charset="0"/>
              </a:rPr>
            </a:br>
            <a:r>
              <a:rPr lang="en-GB" sz="1100">
                <a:solidFill>
                  <a:schemeClr val="accent1"/>
                </a:solidFill>
                <a:latin typeface="Montserrat" pitchFamily="2" charset="77"/>
                <a:ea typeface="Lato Light" panose="020F0502020204030203" pitchFamily="34" charset="0"/>
                <a:cs typeface="Lato Light" panose="020F0502020204030203" pitchFamily="34" charset="0"/>
              </a:rPr>
              <a:t>New companies joined </a:t>
            </a:r>
            <a:br>
              <a:rPr lang="en-GB" sz="1100">
                <a:solidFill>
                  <a:schemeClr val="accent1"/>
                </a:solidFill>
                <a:latin typeface="Montserrat" pitchFamily="2" charset="77"/>
                <a:ea typeface="Lato Light" panose="020F0502020204030203" pitchFamily="34" charset="0"/>
                <a:cs typeface="Lato Light" panose="020F0502020204030203" pitchFamily="34" charset="0"/>
              </a:rPr>
            </a:br>
            <a:r>
              <a:rPr lang="en-GB" sz="1100">
                <a:solidFill>
                  <a:schemeClr val="accent1"/>
                </a:solidFill>
                <a:latin typeface="Montserrat" pitchFamily="2" charset="77"/>
                <a:ea typeface="Lato Light" panose="020F0502020204030203" pitchFamily="34" charset="0"/>
                <a:cs typeface="Lato Light" panose="020F0502020204030203" pitchFamily="34" charset="0"/>
              </a:rPr>
              <a:t>our career portals</a:t>
            </a:r>
          </a:p>
        </p:txBody>
      </p:sp>
      <p:sp>
        <p:nvSpPr>
          <p:cNvPr id="18" name="TextBox 18">
            <a:extLst>
              <a:ext uri="{FF2B5EF4-FFF2-40B4-BE49-F238E27FC236}">
                <a16:creationId xmlns:a16="http://schemas.microsoft.com/office/drawing/2014/main" id="{5359E0EE-1C72-DE5E-C626-371CFD71BBE4}"/>
              </a:ext>
            </a:extLst>
          </p:cNvPr>
          <p:cNvSpPr txBox="1"/>
          <p:nvPr/>
        </p:nvSpPr>
        <p:spPr>
          <a:xfrm>
            <a:off x="9438124" y="5027335"/>
            <a:ext cx="2273692" cy="1446550"/>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22.934 </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Applications from our talent  attraction campaigns</a:t>
            </a:r>
          </a:p>
          <a:p>
            <a:endParaRPr lang="en-GB" sz="1100">
              <a:solidFill>
                <a:schemeClr val="accent1"/>
              </a:solidFill>
              <a:latin typeface="Montserrat" pitchFamily="2" charset="77"/>
              <a:ea typeface="Lato Light" panose="020F0502020204030203" pitchFamily="34" charset="0"/>
              <a:cs typeface="Lato Light" panose="020F0502020204030203" pitchFamily="34" charset="0"/>
            </a:endParaRPr>
          </a:p>
          <a:p>
            <a:r>
              <a:rPr lang="en-GB" sz="1100">
                <a:solidFill>
                  <a:schemeClr val="accent1"/>
                </a:solidFill>
                <a:latin typeface="Montserrat" pitchFamily="2" charset="77"/>
                <a:ea typeface="Lato Light" panose="020F0502020204030203" pitchFamily="34" charset="0"/>
                <a:cs typeface="Lato Light" panose="020F0502020204030203" pitchFamily="34" charset="0"/>
              </a:rPr>
              <a:t>73.196 </a:t>
            </a:r>
            <a:br>
              <a:rPr lang="en-GB" sz="1100">
                <a:solidFill>
                  <a:schemeClr val="accent1"/>
                </a:solidFill>
                <a:latin typeface="Montserrat" pitchFamily="2" charset="77"/>
                <a:ea typeface="Lato Light" panose="020F0502020204030203" pitchFamily="34" charset="0"/>
                <a:cs typeface="Lato Light" panose="020F0502020204030203" pitchFamily="34" charset="0"/>
              </a:rPr>
            </a:br>
            <a:r>
              <a:rPr lang="en-GB" sz="1100">
                <a:solidFill>
                  <a:schemeClr val="accent1"/>
                </a:solidFill>
                <a:latin typeface="Montserrat" pitchFamily="2" charset="77"/>
                <a:ea typeface="Lato Light" panose="020F0502020204030203" pitchFamily="34" charset="0"/>
                <a:cs typeface="Lato Light" panose="020F0502020204030203" pitchFamily="34" charset="0"/>
              </a:rPr>
              <a:t>New international professionals joined our talent database</a:t>
            </a:r>
          </a:p>
        </p:txBody>
      </p:sp>
      <p:cxnSp>
        <p:nvCxnSpPr>
          <p:cNvPr id="19" name="Lige forbindelse 7">
            <a:extLst>
              <a:ext uri="{FF2B5EF4-FFF2-40B4-BE49-F238E27FC236}">
                <a16:creationId xmlns:a16="http://schemas.microsoft.com/office/drawing/2014/main" id="{FDD225D3-ADF0-1C4E-8059-8470267D566B}"/>
              </a:ext>
            </a:extLst>
          </p:cNvPr>
          <p:cNvCxnSpPr>
            <a:cxnSpLocks/>
          </p:cNvCxnSpPr>
          <p:nvPr/>
        </p:nvCxnSpPr>
        <p:spPr>
          <a:xfrm>
            <a:off x="5930629" y="1754285"/>
            <a:ext cx="58719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ge forbindelse 8">
            <a:extLst>
              <a:ext uri="{FF2B5EF4-FFF2-40B4-BE49-F238E27FC236}">
                <a16:creationId xmlns:a16="http://schemas.microsoft.com/office/drawing/2014/main" id="{F7AF062E-DE08-C568-9C17-38883DB7EC39}"/>
              </a:ext>
            </a:extLst>
          </p:cNvPr>
          <p:cNvCxnSpPr/>
          <p:nvPr/>
        </p:nvCxnSpPr>
        <p:spPr>
          <a:xfrm>
            <a:off x="5947064" y="3333462"/>
            <a:ext cx="58719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ge forbindelse 11">
            <a:extLst>
              <a:ext uri="{FF2B5EF4-FFF2-40B4-BE49-F238E27FC236}">
                <a16:creationId xmlns:a16="http://schemas.microsoft.com/office/drawing/2014/main" id="{6F63525C-96B1-22C6-4111-040DEFE55DD7}"/>
              </a:ext>
            </a:extLst>
          </p:cNvPr>
          <p:cNvCxnSpPr/>
          <p:nvPr/>
        </p:nvCxnSpPr>
        <p:spPr>
          <a:xfrm>
            <a:off x="5948624" y="4849572"/>
            <a:ext cx="58719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18">
            <a:extLst>
              <a:ext uri="{FF2B5EF4-FFF2-40B4-BE49-F238E27FC236}">
                <a16:creationId xmlns:a16="http://schemas.microsoft.com/office/drawing/2014/main" id="{FE9C36EE-9E52-B8F3-CE58-4C1ED83EA53E}"/>
              </a:ext>
            </a:extLst>
          </p:cNvPr>
          <p:cNvSpPr txBox="1"/>
          <p:nvPr/>
        </p:nvSpPr>
        <p:spPr>
          <a:xfrm>
            <a:off x="371475" y="2970436"/>
            <a:ext cx="1533748" cy="317587"/>
          </a:xfrm>
          <a:prstGeom prst="rect">
            <a:avLst/>
          </a:prstGeom>
          <a:noFill/>
        </p:spPr>
        <p:txBody>
          <a:bodyPr wrap="square" rtlCol="0">
            <a:spAutoFit/>
          </a:bodyPr>
          <a:lstStyle/>
          <a:p>
            <a:pPr>
              <a:lnSpc>
                <a:spcPct val="150000"/>
              </a:lnSpc>
            </a:pPr>
            <a:r>
              <a:rPr lang="en-GB" sz="1100">
                <a:solidFill>
                  <a:srgbClr val="090446"/>
                </a:solidFill>
                <a:latin typeface="Montserrat" pitchFamily="2" charset="77"/>
                <a:ea typeface="Lato Light" panose="020F0502020204030203" pitchFamily="34" charset="0"/>
                <a:cs typeface="Lato Light" panose="020F0502020204030203" pitchFamily="34" charset="0"/>
              </a:rPr>
              <a:t>MARKETING:</a:t>
            </a:r>
          </a:p>
        </p:txBody>
      </p:sp>
      <p:sp>
        <p:nvSpPr>
          <p:cNvPr id="23" name="TextBox 18">
            <a:extLst>
              <a:ext uri="{FF2B5EF4-FFF2-40B4-BE49-F238E27FC236}">
                <a16:creationId xmlns:a16="http://schemas.microsoft.com/office/drawing/2014/main" id="{6D8FD39A-51BD-55D4-E16A-9F0F8DCEDB1B}"/>
              </a:ext>
            </a:extLst>
          </p:cNvPr>
          <p:cNvSpPr txBox="1"/>
          <p:nvPr/>
        </p:nvSpPr>
        <p:spPr>
          <a:xfrm>
            <a:off x="1495247" y="3491512"/>
            <a:ext cx="1502170" cy="600164"/>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13</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International</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campaigns</a:t>
            </a:r>
          </a:p>
        </p:txBody>
      </p:sp>
      <p:sp>
        <p:nvSpPr>
          <p:cNvPr id="26" name="TextBox 18">
            <a:extLst>
              <a:ext uri="{FF2B5EF4-FFF2-40B4-BE49-F238E27FC236}">
                <a16:creationId xmlns:a16="http://schemas.microsoft.com/office/drawing/2014/main" id="{D52FC9E5-FBA3-1007-2503-5E5FDC88F436}"/>
              </a:ext>
            </a:extLst>
          </p:cNvPr>
          <p:cNvSpPr txBox="1"/>
          <p:nvPr/>
        </p:nvSpPr>
        <p:spPr>
          <a:xfrm>
            <a:off x="381524" y="4492966"/>
            <a:ext cx="2797554" cy="317651"/>
          </a:xfrm>
          <a:prstGeom prst="rect">
            <a:avLst/>
          </a:prstGeom>
          <a:noFill/>
        </p:spPr>
        <p:txBody>
          <a:bodyPr wrap="square" rtlCol="0">
            <a:spAutoFit/>
          </a:bodyPr>
          <a:lstStyle/>
          <a:p>
            <a:pPr>
              <a:lnSpc>
                <a:spcPct val="150000"/>
              </a:lnSpc>
            </a:pPr>
            <a:r>
              <a:rPr lang="en-GB" sz="1100">
                <a:solidFill>
                  <a:srgbClr val="090446"/>
                </a:solidFill>
                <a:latin typeface="Montserrat" pitchFamily="2" charset="77"/>
                <a:ea typeface="Lato Light" panose="020F0502020204030203" pitchFamily="34" charset="0"/>
                <a:cs typeface="Lato Light" panose="020F0502020204030203" pitchFamily="34" charset="0"/>
              </a:rPr>
              <a:t>INTERNATIONAL NETWORK:</a:t>
            </a:r>
          </a:p>
        </p:txBody>
      </p:sp>
      <p:cxnSp>
        <p:nvCxnSpPr>
          <p:cNvPr id="31" name="Lige forbindelse 8">
            <a:extLst>
              <a:ext uri="{FF2B5EF4-FFF2-40B4-BE49-F238E27FC236}">
                <a16:creationId xmlns:a16="http://schemas.microsoft.com/office/drawing/2014/main" id="{746D27BE-0952-C5F6-50B8-26464212C1D7}"/>
              </a:ext>
            </a:extLst>
          </p:cNvPr>
          <p:cNvCxnSpPr>
            <a:cxnSpLocks/>
          </p:cNvCxnSpPr>
          <p:nvPr/>
        </p:nvCxnSpPr>
        <p:spPr>
          <a:xfrm>
            <a:off x="459954" y="3333462"/>
            <a:ext cx="47977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Lige forbindelse 11">
            <a:extLst>
              <a:ext uri="{FF2B5EF4-FFF2-40B4-BE49-F238E27FC236}">
                <a16:creationId xmlns:a16="http://schemas.microsoft.com/office/drawing/2014/main" id="{57A98B9C-0791-28FD-6A94-DA08206434E4}"/>
              </a:ext>
            </a:extLst>
          </p:cNvPr>
          <p:cNvCxnSpPr>
            <a:cxnSpLocks/>
          </p:cNvCxnSpPr>
          <p:nvPr/>
        </p:nvCxnSpPr>
        <p:spPr>
          <a:xfrm>
            <a:off x="459954" y="4825727"/>
            <a:ext cx="47977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4" name="Picture 53" descr="Icon&#10;&#10;Description automatically generated">
            <a:extLst>
              <a:ext uri="{FF2B5EF4-FFF2-40B4-BE49-F238E27FC236}">
                <a16:creationId xmlns:a16="http://schemas.microsoft.com/office/drawing/2014/main" id="{1904ECDA-D72F-7245-9044-89871F370433}"/>
              </a:ext>
            </a:extLst>
          </p:cNvPr>
          <p:cNvPicPr>
            <a:picLocks noChangeAspect="1"/>
          </p:cNvPicPr>
          <p:nvPr/>
        </p:nvPicPr>
        <p:blipFill>
          <a:blip r:embed="rId6"/>
          <a:stretch>
            <a:fillRect/>
          </a:stretch>
        </p:blipFill>
        <p:spPr>
          <a:xfrm>
            <a:off x="428176" y="3471389"/>
            <a:ext cx="729402" cy="729402"/>
          </a:xfrm>
          <a:prstGeom prst="rect">
            <a:avLst/>
          </a:prstGeom>
        </p:spPr>
      </p:pic>
      <p:pic>
        <p:nvPicPr>
          <p:cNvPr id="56" name="Picture 55" descr="A picture containing clock, watch&#10;&#10;Description automatically generated">
            <a:extLst>
              <a:ext uri="{FF2B5EF4-FFF2-40B4-BE49-F238E27FC236}">
                <a16:creationId xmlns:a16="http://schemas.microsoft.com/office/drawing/2014/main" id="{79EA6372-AB50-6491-D6BA-451C7FAC4011}"/>
              </a:ext>
            </a:extLst>
          </p:cNvPr>
          <p:cNvPicPr>
            <a:picLocks noChangeAspect="1"/>
          </p:cNvPicPr>
          <p:nvPr/>
        </p:nvPicPr>
        <p:blipFill>
          <a:blip r:embed="rId7"/>
          <a:stretch>
            <a:fillRect/>
          </a:stretch>
        </p:blipFill>
        <p:spPr>
          <a:xfrm>
            <a:off x="550148" y="5096668"/>
            <a:ext cx="472759" cy="472759"/>
          </a:xfrm>
          <a:prstGeom prst="rect">
            <a:avLst/>
          </a:prstGeom>
        </p:spPr>
      </p:pic>
      <p:pic>
        <p:nvPicPr>
          <p:cNvPr id="58" name="Picture 57" descr="Icon&#10;&#10;Description automatically generated">
            <a:extLst>
              <a:ext uri="{FF2B5EF4-FFF2-40B4-BE49-F238E27FC236}">
                <a16:creationId xmlns:a16="http://schemas.microsoft.com/office/drawing/2014/main" id="{EF5AF686-767F-96EC-7AF5-B2326F8D27E2}"/>
              </a:ext>
            </a:extLst>
          </p:cNvPr>
          <p:cNvPicPr>
            <a:picLocks noChangeAspect="1"/>
          </p:cNvPicPr>
          <p:nvPr/>
        </p:nvPicPr>
        <p:blipFill>
          <a:blip r:embed="rId8"/>
          <a:stretch>
            <a:fillRect/>
          </a:stretch>
        </p:blipFill>
        <p:spPr>
          <a:xfrm>
            <a:off x="3241194" y="4975093"/>
            <a:ext cx="643051" cy="643051"/>
          </a:xfrm>
          <a:prstGeom prst="rect">
            <a:avLst/>
          </a:prstGeom>
        </p:spPr>
      </p:pic>
      <p:pic>
        <p:nvPicPr>
          <p:cNvPr id="60" name="Picture 59" descr="Icon&#10;&#10;Description automatically generated">
            <a:extLst>
              <a:ext uri="{FF2B5EF4-FFF2-40B4-BE49-F238E27FC236}">
                <a16:creationId xmlns:a16="http://schemas.microsoft.com/office/drawing/2014/main" id="{2E743A86-FC50-C31C-85EF-E5C62C00C8BC}"/>
              </a:ext>
            </a:extLst>
          </p:cNvPr>
          <p:cNvPicPr>
            <a:picLocks noChangeAspect="1"/>
          </p:cNvPicPr>
          <p:nvPr/>
        </p:nvPicPr>
        <p:blipFill>
          <a:blip r:embed="rId9"/>
          <a:stretch>
            <a:fillRect/>
          </a:stretch>
        </p:blipFill>
        <p:spPr>
          <a:xfrm>
            <a:off x="6090627" y="1896983"/>
            <a:ext cx="564217" cy="564217"/>
          </a:xfrm>
          <a:prstGeom prst="rect">
            <a:avLst/>
          </a:prstGeom>
        </p:spPr>
      </p:pic>
      <p:pic>
        <p:nvPicPr>
          <p:cNvPr id="62" name="Picture 61" descr="Icon&#10;&#10;Description automatically generated">
            <a:extLst>
              <a:ext uri="{FF2B5EF4-FFF2-40B4-BE49-F238E27FC236}">
                <a16:creationId xmlns:a16="http://schemas.microsoft.com/office/drawing/2014/main" id="{FA15A67F-10E8-040C-CBF6-924C3C540DAB}"/>
              </a:ext>
            </a:extLst>
          </p:cNvPr>
          <p:cNvPicPr>
            <a:picLocks noChangeAspect="1"/>
          </p:cNvPicPr>
          <p:nvPr/>
        </p:nvPicPr>
        <p:blipFill>
          <a:blip r:embed="rId10"/>
          <a:stretch>
            <a:fillRect/>
          </a:stretch>
        </p:blipFill>
        <p:spPr>
          <a:xfrm>
            <a:off x="8741559" y="1904002"/>
            <a:ext cx="555119" cy="555119"/>
          </a:xfrm>
          <a:prstGeom prst="rect">
            <a:avLst/>
          </a:prstGeom>
        </p:spPr>
      </p:pic>
      <p:pic>
        <p:nvPicPr>
          <p:cNvPr id="64" name="Picture 63" descr="Icon&#10;&#10;Description automatically generated">
            <a:extLst>
              <a:ext uri="{FF2B5EF4-FFF2-40B4-BE49-F238E27FC236}">
                <a16:creationId xmlns:a16="http://schemas.microsoft.com/office/drawing/2014/main" id="{D6A2F85D-1736-FA51-5D14-DBE4BB4155BD}"/>
              </a:ext>
            </a:extLst>
          </p:cNvPr>
          <p:cNvPicPr>
            <a:picLocks noChangeAspect="1"/>
          </p:cNvPicPr>
          <p:nvPr/>
        </p:nvPicPr>
        <p:blipFill>
          <a:blip r:embed="rId11"/>
          <a:stretch>
            <a:fillRect/>
          </a:stretch>
        </p:blipFill>
        <p:spPr>
          <a:xfrm>
            <a:off x="6199048" y="3471389"/>
            <a:ext cx="580544" cy="580544"/>
          </a:xfrm>
          <a:prstGeom prst="rect">
            <a:avLst/>
          </a:prstGeom>
        </p:spPr>
      </p:pic>
      <p:pic>
        <p:nvPicPr>
          <p:cNvPr id="66" name="Picture 65" descr="A picture containing text, outdoor, sign&#10;&#10;Description automatically generated">
            <a:extLst>
              <a:ext uri="{FF2B5EF4-FFF2-40B4-BE49-F238E27FC236}">
                <a16:creationId xmlns:a16="http://schemas.microsoft.com/office/drawing/2014/main" id="{D8115CC5-E1E8-71E2-B79F-A8F1EECFE66E}"/>
              </a:ext>
            </a:extLst>
          </p:cNvPr>
          <p:cNvPicPr>
            <a:picLocks noChangeAspect="1"/>
          </p:cNvPicPr>
          <p:nvPr/>
        </p:nvPicPr>
        <p:blipFill>
          <a:blip r:embed="rId12"/>
          <a:stretch>
            <a:fillRect/>
          </a:stretch>
        </p:blipFill>
        <p:spPr>
          <a:xfrm>
            <a:off x="8778015" y="3565941"/>
            <a:ext cx="525735" cy="525735"/>
          </a:xfrm>
          <a:prstGeom prst="rect">
            <a:avLst/>
          </a:prstGeom>
        </p:spPr>
      </p:pic>
      <p:sp>
        <p:nvSpPr>
          <p:cNvPr id="69" name="TextBox 18">
            <a:extLst>
              <a:ext uri="{FF2B5EF4-FFF2-40B4-BE49-F238E27FC236}">
                <a16:creationId xmlns:a16="http://schemas.microsoft.com/office/drawing/2014/main" id="{1DD4CDAF-734A-6D15-BAED-A728427F54E8}"/>
              </a:ext>
            </a:extLst>
          </p:cNvPr>
          <p:cNvSpPr txBox="1"/>
          <p:nvPr/>
        </p:nvSpPr>
        <p:spPr>
          <a:xfrm>
            <a:off x="9358559" y="2563534"/>
            <a:ext cx="2598699" cy="600164"/>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24%</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higher contribution to Denmark’s</a:t>
            </a:r>
            <a:br>
              <a:rPr lang="en-GB" sz="1100">
                <a:solidFill>
                  <a:schemeClr val="accent1"/>
                </a:solidFill>
                <a:latin typeface="Montserrat" pitchFamily="2" charset="77"/>
                <a:ea typeface="Lato Light" panose="020F0502020204030203" pitchFamily="34" charset="0"/>
                <a:cs typeface="Lato Light" panose="020F0502020204030203" pitchFamily="34" charset="0"/>
              </a:rPr>
            </a:br>
            <a:r>
              <a:rPr lang="en-GB" sz="1100">
                <a:solidFill>
                  <a:schemeClr val="accent1"/>
                </a:solidFill>
                <a:latin typeface="Montserrat" pitchFamily="2" charset="77"/>
                <a:ea typeface="Lato Light" panose="020F0502020204030203" pitchFamily="34" charset="0"/>
                <a:cs typeface="Lato Light" panose="020F0502020204030203" pitchFamily="34" charset="0"/>
              </a:rPr>
              <a:t>gross domestic product vs 2021</a:t>
            </a:r>
          </a:p>
        </p:txBody>
      </p:sp>
      <p:sp>
        <p:nvSpPr>
          <p:cNvPr id="70" name="TextBox 18">
            <a:extLst>
              <a:ext uri="{FF2B5EF4-FFF2-40B4-BE49-F238E27FC236}">
                <a16:creationId xmlns:a16="http://schemas.microsoft.com/office/drawing/2014/main" id="{06B9ED4C-2960-24E4-D33F-FB2685E15BBC}"/>
              </a:ext>
            </a:extLst>
          </p:cNvPr>
          <p:cNvSpPr txBox="1"/>
          <p:nvPr/>
        </p:nvSpPr>
        <p:spPr>
          <a:xfrm>
            <a:off x="3922008" y="3491512"/>
            <a:ext cx="1502170" cy="600164"/>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750.000</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Visits to our websites</a:t>
            </a:r>
          </a:p>
        </p:txBody>
      </p:sp>
      <p:sp>
        <p:nvSpPr>
          <p:cNvPr id="71" name="TextBox 18">
            <a:extLst>
              <a:ext uri="{FF2B5EF4-FFF2-40B4-BE49-F238E27FC236}">
                <a16:creationId xmlns:a16="http://schemas.microsoft.com/office/drawing/2014/main" id="{391B64BB-65AB-2CBC-B0F1-C6F9A09320DF}"/>
              </a:ext>
            </a:extLst>
          </p:cNvPr>
          <p:cNvSpPr txBox="1"/>
          <p:nvPr/>
        </p:nvSpPr>
        <p:spPr>
          <a:xfrm>
            <a:off x="1445811" y="5027335"/>
            <a:ext cx="1502170" cy="600164"/>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41 </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Dedicated business partners</a:t>
            </a:r>
          </a:p>
        </p:txBody>
      </p:sp>
      <p:sp>
        <p:nvSpPr>
          <p:cNvPr id="72" name="TextBox 18">
            <a:extLst>
              <a:ext uri="{FF2B5EF4-FFF2-40B4-BE49-F238E27FC236}">
                <a16:creationId xmlns:a16="http://schemas.microsoft.com/office/drawing/2014/main" id="{6CF6C5EC-0880-FDBC-2193-2349B581312E}"/>
              </a:ext>
            </a:extLst>
          </p:cNvPr>
          <p:cNvSpPr txBox="1"/>
          <p:nvPr/>
        </p:nvSpPr>
        <p:spPr>
          <a:xfrm>
            <a:off x="3953622" y="5027335"/>
            <a:ext cx="1502170" cy="430887"/>
          </a:xfrm>
          <a:prstGeom prst="rect">
            <a:avLst/>
          </a:prstGeom>
          <a:noFill/>
        </p:spPr>
        <p:txBody>
          <a:bodyPr wrap="square" rtlCol="0">
            <a:spAutoFit/>
          </a:bodyPr>
          <a:lstStyle/>
          <a:p>
            <a:r>
              <a:rPr lang="en-GB" sz="1100">
                <a:solidFill>
                  <a:schemeClr val="accent1"/>
                </a:solidFill>
                <a:latin typeface="Montserrat" pitchFamily="2" charset="77"/>
                <a:ea typeface="Lato Light" panose="020F0502020204030203" pitchFamily="34" charset="0"/>
                <a:cs typeface="Lato Light" panose="020F0502020204030203" pitchFamily="34" charset="0"/>
              </a:rPr>
              <a:t>10 </a:t>
            </a:r>
          </a:p>
          <a:p>
            <a:r>
              <a:rPr lang="en-GB" sz="1100">
                <a:solidFill>
                  <a:schemeClr val="accent1"/>
                </a:solidFill>
                <a:latin typeface="Montserrat" pitchFamily="2" charset="77"/>
                <a:ea typeface="Lato Light" panose="020F0502020204030203" pitchFamily="34" charset="0"/>
                <a:cs typeface="Lato Light" panose="020F0502020204030203" pitchFamily="34" charset="0"/>
              </a:rPr>
              <a:t>Leads </a:t>
            </a:r>
          </a:p>
        </p:txBody>
      </p:sp>
    </p:spTree>
    <p:extLst>
      <p:ext uri="{BB962C8B-B14F-4D97-AF65-F5344CB8AC3E}">
        <p14:creationId xmlns:p14="http://schemas.microsoft.com/office/powerpoint/2010/main" val="369330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663038F9-FB99-CB94-8E97-82E375E993F5}"/>
              </a:ext>
            </a:extLst>
          </p:cNvPr>
          <p:cNvSpPr/>
          <p:nvPr/>
        </p:nvSpPr>
        <p:spPr>
          <a:xfrm>
            <a:off x="4098755" y="2158150"/>
            <a:ext cx="3520361" cy="4147400"/>
          </a:xfrm>
          <a:prstGeom prst="round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ktangel: afrundede hjørner 3">
            <a:extLst>
              <a:ext uri="{FF2B5EF4-FFF2-40B4-BE49-F238E27FC236}">
                <a16:creationId xmlns:a16="http://schemas.microsoft.com/office/drawing/2014/main" id="{B5A7E336-C76E-38CD-DD28-3277C62899C1}"/>
              </a:ext>
            </a:extLst>
          </p:cNvPr>
          <p:cNvSpPr/>
          <p:nvPr/>
        </p:nvSpPr>
        <p:spPr>
          <a:xfrm>
            <a:off x="466725" y="2158150"/>
            <a:ext cx="3520361" cy="4147400"/>
          </a:xfrm>
          <a:prstGeom prst="roundRect">
            <a:avLst>
              <a:gd name="adj"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kstfelt 8">
            <a:extLst>
              <a:ext uri="{FF2B5EF4-FFF2-40B4-BE49-F238E27FC236}">
                <a16:creationId xmlns:a16="http://schemas.microsoft.com/office/drawing/2014/main" id="{CF9F46A5-566C-4DA3-FEB6-59C9C172EE0D}"/>
              </a:ext>
            </a:extLst>
          </p:cNvPr>
          <p:cNvSpPr txBox="1"/>
          <p:nvPr/>
        </p:nvSpPr>
        <p:spPr>
          <a:xfrm>
            <a:off x="8139501" y="2434525"/>
            <a:ext cx="3252657" cy="400110"/>
          </a:xfrm>
          <a:prstGeom prst="rect">
            <a:avLst/>
          </a:prstGeom>
          <a:noFill/>
        </p:spPr>
        <p:txBody>
          <a:bodyPr wrap="square">
            <a:spAutoFit/>
          </a:bodyPr>
          <a:lstStyle/>
          <a:p>
            <a:pPr marL="0" lvl="2"/>
            <a:r>
              <a:rPr lang="en-US" sz="2000" b="1">
                <a:latin typeface="IBM Plex Serif" panose="02060503050406000203" pitchFamily="18" charset="0"/>
              </a:rPr>
              <a:t>Marketing</a:t>
            </a:r>
          </a:p>
        </p:txBody>
      </p:sp>
      <p:sp>
        <p:nvSpPr>
          <p:cNvPr id="10" name="Tekstfelt 9">
            <a:extLst>
              <a:ext uri="{FF2B5EF4-FFF2-40B4-BE49-F238E27FC236}">
                <a16:creationId xmlns:a16="http://schemas.microsoft.com/office/drawing/2014/main" id="{804201B0-AC29-4191-34C8-FD7414970A64}"/>
              </a:ext>
            </a:extLst>
          </p:cNvPr>
          <p:cNvSpPr txBox="1"/>
          <p:nvPr/>
        </p:nvSpPr>
        <p:spPr>
          <a:xfrm>
            <a:off x="4290346" y="2434571"/>
            <a:ext cx="2663285" cy="400110"/>
          </a:xfrm>
          <a:prstGeom prst="rect">
            <a:avLst/>
          </a:prstGeom>
          <a:noFill/>
        </p:spPr>
        <p:txBody>
          <a:bodyPr wrap="square">
            <a:spAutoFit/>
          </a:bodyPr>
          <a:lstStyle/>
          <a:p>
            <a:pPr marL="0" lvl="2"/>
            <a:r>
              <a:rPr lang="en-US" sz="2000" b="1" i="0">
                <a:solidFill>
                  <a:schemeClr val="bg1"/>
                </a:solidFill>
                <a:effectLst/>
                <a:latin typeface="IBM Plex Serif" panose="02060503050406000203" pitchFamily="18" charset="0"/>
              </a:rPr>
              <a:t>Talent attraction</a:t>
            </a:r>
          </a:p>
        </p:txBody>
      </p:sp>
      <p:sp>
        <p:nvSpPr>
          <p:cNvPr id="11" name="Tekstfelt 10">
            <a:extLst>
              <a:ext uri="{FF2B5EF4-FFF2-40B4-BE49-F238E27FC236}">
                <a16:creationId xmlns:a16="http://schemas.microsoft.com/office/drawing/2014/main" id="{27E87803-CD6A-9788-5CD9-0EBDF96C06FA}"/>
              </a:ext>
            </a:extLst>
          </p:cNvPr>
          <p:cNvSpPr txBox="1"/>
          <p:nvPr/>
        </p:nvSpPr>
        <p:spPr>
          <a:xfrm>
            <a:off x="700405" y="2431722"/>
            <a:ext cx="3520360" cy="400110"/>
          </a:xfrm>
          <a:prstGeom prst="rect">
            <a:avLst/>
          </a:prstGeom>
          <a:noFill/>
        </p:spPr>
        <p:txBody>
          <a:bodyPr wrap="square">
            <a:spAutoFit/>
          </a:bodyPr>
          <a:lstStyle/>
          <a:p>
            <a:pPr marL="0" lvl="2"/>
            <a:r>
              <a:rPr lang="en-US" sz="2000" b="1" i="0">
                <a:solidFill>
                  <a:schemeClr val="bg1"/>
                </a:solidFill>
                <a:effectLst/>
                <a:latin typeface="IBM Plex Serif" panose="02060503050406000203" pitchFamily="18" charset="0"/>
              </a:rPr>
              <a:t>Investment attraction</a:t>
            </a:r>
          </a:p>
        </p:txBody>
      </p:sp>
      <p:sp>
        <p:nvSpPr>
          <p:cNvPr id="14" name="Tekstfelt 13">
            <a:extLst>
              <a:ext uri="{FF2B5EF4-FFF2-40B4-BE49-F238E27FC236}">
                <a16:creationId xmlns:a16="http://schemas.microsoft.com/office/drawing/2014/main" id="{94671808-EF25-39EC-6A58-C03DC70397EB}"/>
              </a:ext>
            </a:extLst>
          </p:cNvPr>
          <p:cNvSpPr txBox="1"/>
          <p:nvPr/>
        </p:nvSpPr>
        <p:spPr>
          <a:xfrm>
            <a:off x="8139501" y="3202499"/>
            <a:ext cx="3252658" cy="2384114"/>
          </a:xfrm>
          <a:prstGeom prst="rect">
            <a:avLst/>
          </a:prstGeom>
          <a:noFill/>
        </p:spPr>
        <p:txBody>
          <a:bodyPr wrap="square">
            <a:spAutoFit/>
          </a:bodyPr>
          <a:lstStyle/>
          <a:p>
            <a:pPr marL="171450" indent="-171450">
              <a:lnSpc>
                <a:spcPts val="1800"/>
              </a:lnSpc>
              <a:spcAft>
                <a:spcPts val="1200"/>
              </a:spcAft>
              <a:buFont typeface="Arial" panose="020B0604020202020204" pitchFamily="34" charset="0"/>
              <a:buChar char="•"/>
            </a:pPr>
            <a:r>
              <a:rPr lang="en-US" sz="1300" b="1" i="0">
                <a:effectLst/>
                <a:latin typeface="Montserrat" panose="00000500000000000000" pitchFamily="2" charset="0"/>
              </a:rPr>
              <a:t>13 </a:t>
            </a:r>
            <a:r>
              <a:rPr lang="en-US" sz="1300" b="0" i="0">
                <a:effectLst/>
                <a:latin typeface="Montserrat" panose="00000500000000000000" pitchFamily="2" charset="0"/>
              </a:rPr>
              <a:t>international digital campaigns</a:t>
            </a:r>
          </a:p>
          <a:p>
            <a:pPr marL="171450" indent="-171450">
              <a:lnSpc>
                <a:spcPts val="1800"/>
              </a:lnSpc>
              <a:spcAft>
                <a:spcPts val="1200"/>
              </a:spcAft>
              <a:buFont typeface="Arial" panose="020B0604020202020204" pitchFamily="34" charset="0"/>
              <a:buChar char="•"/>
            </a:pPr>
            <a:r>
              <a:rPr lang="en-US" sz="1300" b="1">
                <a:latin typeface="Montserrat" panose="00000500000000000000" pitchFamily="2" charset="0"/>
              </a:rPr>
              <a:t>750,000</a:t>
            </a:r>
            <a:r>
              <a:rPr lang="en-US" sz="1300">
                <a:latin typeface="Montserrat" panose="00000500000000000000" pitchFamily="2" charset="0"/>
              </a:rPr>
              <a:t> visited our web-sites or campaigns</a:t>
            </a:r>
          </a:p>
          <a:p>
            <a:pPr marL="171450" indent="-171450">
              <a:lnSpc>
                <a:spcPts val="1800"/>
              </a:lnSpc>
              <a:spcAft>
                <a:spcPts val="1200"/>
              </a:spcAft>
              <a:buFont typeface="Arial" panose="020B0604020202020204" pitchFamily="34" charset="0"/>
              <a:buChar char="•"/>
            </a:pPr>
            <a:r>
              <a:rPr lang="en-US" sz="1300">
                <a:latin typeface="Montserrat" panose="00000500000000000000" pitchFamily="2" charset="0"/>
              </a:rPr>
              <a:t>Our campaigns has been viewed </a:t>
            </a:r>
            <a:r>
              <a:rPr lang="en-US" sz="1300" b="1">
                <a:latin typeface="Montserrat" panose="00000500000000000000" pitchFamily="2" charset="0"/>
              </a:rPr>
              <a:t>94,000,000 </a:t>
            </a:r>
            <a:r>
              <a:rPr lang="en-US" sz="1300">
                <a:latin typeface="Montserrat" panose="00000500000000000000" pitchFamily="2" charset="0"/>
              </a:rPr>
              <a:t>times</a:t>
            </a:r>
          </a:p>
          <a:p>
            <a:pPr marL="171450" indent="-171450">
              <a:lnSpc>
                <a:spcPts val="1800"/>
              </a:lnSpc>
              <a:spcAft>
                <a:spcPts val="1200"/>
              </a:spcAft>
              <a:buFont typeface="Arial" panose="020B0604020202020204" pitchFamily="34" charset="0"/>
              <a:buChar char="•"/>
            </a:pPr>
            <a:r>
              <a:rPr lang="en-US" sz="1300" b="1">
                <a:latin typeface="Montserrat" panose="00000500000000000000" pitchFamily="2" charset="0"/>
              </a:rPr>
              <a:t>International award </a:t>
            </a:r>
            <a:r>
              <a:rPr lang="en-US" sz="1300">
                <a:latin typeface="Montserrat" panose="00000500000000000000" pitchFamily="2" charset="0"/>
              </a:rPr>
              <a:t>for best communication strategy at City Nation Place Awards</a:t>
            </a:r>
          </a:p>
        </p:txBody>
      </p:sp>
      <p:sp>
        <p:nvSpPr>
          <p:cNvPr id="15" name="Tekstfelt 14">
            <a:extLst>
              <a:ext uri="{FF2B5EF4-FFF2-40B4-BE49-F238E27FC236}">
                <a16:creationId xmlns:a16="http://schemas.microsoft.com/office/drawing/2014/main" id="{6A8BC041-F559-7A96-4B5B-97C4AE5FA490}"/>
              </a:ext>
            </a:extLst>
          </p:cNvPr>
          <p:cNvSpPr txBox="1"/>
          <p:nvPr/>
        </p:nvSpPr>
        <p:spPr>
          <a:xfrm>
            <a:off x="700405" y="3009031"/>
            <a:ext cx="3139767" cy="2292935"/>
          </a:xfrm>
          <a:prstGeom prst="rect">
            <a:avLst/>
          </a:prstGeom>
          <a:noFill/>
        </p:spPr>
        <p:txBody>
          <a:bodyPr wrap="square">
            <a:spAutoFit/>
          </a:bodyPr>
          <a:lstStyle/>
          <a:p>
            <a:pPr marL="285750" indent="-285750" algn="l">
              <a:buFont typeface="Arial" panose="020B0604020202020204" pitchFamily="34" charset="0"/>
              <a:buChar char="•"/>
            </a:pPr>
            <a:r>
              <a:rPr lang="en-GB" sz="1300" b="1" dirty="0">
                <a:solidFill>
                  <a:schemeClr val="bg1"/>
                </a:solidFill>
                <a:latin typeface="Montserrat" panose="00000500000000000000" pitchFamily="2" charset="0"/>
              </a:rPr>
              <a:t>31</a:t>
            </a:r>
            <a:r>
              <a:rPr lang="en-GB" sz="1300" dirty="0">
                <a:solidFill>
                  <a:schemeClr val="bg1"/>
                </a:solidFill>
                <a:latin typeface="Montserrat" panose="00000500000000000000" pitchFamily="2" charset="0"/>
              </a:rPr>
              <a:t> attracted or retained foreign direct investments</a:t>
            </a:r>
          </a:p>
          <a:p>
            <a:pPr marL="285750" indent="-285750" algn="l">
              <a:buFont typeface="Arial" panose="020B0604020202020204" pitchFamily="34" charset="0"/>
              <a:buChar char="•"/>
            </a:pPr>
            <a:endParaRPr lang="en-GB" sz="1300" dirty="0">
              <a:solidFill>
                <a:schemeClr val="bg1"/>
              </a:solidFill>
              <a:latin typeface="Montserrat" panose="00000500000000000000" pitchFamily="2" charset="0"/>
            </a:endParaRPr>
          </a:p>
          <a:p>
            <a:pPr marL="285750" indent="-285750" algn="l">
              <a:buFont typeface="Arial" panose="020B0604020202020204" pitchFamily="34" charset="0"/>
              <a:buChar char="•"/>
            </a:pPr>
            <a:r>
              <a:rPr lang="en-GB" sz="1300" b="1" dirty="0">
                <a:solidFill>
                  <a:schemeClr val="bg1"/>
                </a:solidFill>
                <a:latin typeface="Montserrat" panose="00000500000000000000" pitchFamily="2" charset="0"/>
              </a:rPr>
              <a:t>16 </a:t>
            </a:r>
            <a:r>
              <a:rPr lang="en-GB" sz="1300" dirty="0">
                <a:solidFill>
                  <a:schemeClr val="bg1"/>
                </a:solidFill>
                <a:latin typeface="Montserrat" panose="00000500000000000000" pitchFamily="2" charset="0"/>
              </a:rPr>
              <a:t>investments labelled sustainable (EU Taxonomy or CSDD)</a:t>
            </a:r>
          </a:p>
          <a:p>
            <a:pPr marL="285750" indent="-285750" algn="l">
              <a:buFont typeface="Arial" panose="020B0604020202020204" pitchFamily="34" charset="0"/>
              <a:buChar char="•"/>
            </a:pPr>
            <a:endParaRPr lang="en-GB" sz="1300" dirty="0">
              <a:solidFill>
                <a:schemeClr val="bg1"/>
              </a:solidFill>
              <a:latin typeface="Montserrat" panose="00000500000000000000" pitchFamily="2" charset="0"/>
            </a:endParaRPr>
          </a:p>
          <a:p>
            <a:pPr marL="285750" indent="-285750" algn="l">
              <a:buFont typeface="Arial" panose="020B0604020202020204" pitchFamily="34" charset="0"/>
              <a:buChar char="•"/>
            </a:pPr>
            <a:r>
              <a:rPr lang="en-GB" sz="1300" b="1" dirty="0">
                <a:solidFill>
                  <a:schemeClr val="bg1"/>
                </a:solidFill>
                <a:latin typeface="Montserrat" panose="00000500000000000000" pitchFamily="2" charset="0"/>
              </a:rPr>
              <a:t>21 </a:t>
            </a:r>
            <a:r>
              <a:rPr lang="en-GB" sz="1300" dirty="0">
                <a:solidFill>
                  <a:schemeClr val="bg1"/>
                </a:solidFill>
                <a:latin typeface="Montserrat" panose="00000500000000000000" pitchFamily="2" charset="0"/>
              </a:rPr>
              <a:t>investments are high quality</a:t>
            </a:r>
          </a:p>
          <a:p>
            <a:pPr marL="285750" indent="-285750" algn="l">
              <a:buFont typeface="Arial" panose="020B0604020202020204" pitchFamily="34" charset="0"/>
              <a:buChar char="•"/>
            </a:pPr>
            <a:endParaRPr lang="en-GB" sz="1300" dirty="0">
              <a:solidFill>
                <a:schemeClr val="bg1"/>
              </a:solidFill>
              <a:latin typeface="Montserrat" panose="00000500000000000000" pitchFamily="2" charset="0"/>
            </a:endParaRPr>
          </a:p>
          <a:p>
            <a:pPr marL="285750" indent="-285750" algn="l">
              <a:buFont typeface="Arial" panose="020B0604020202020204" pitchFamily="34" charset="0"/>
              <a:buChar char="•"/>
            </a:pPr>
            <a:r>
              <a:rPr lang="en-GB" sz="1300" dirty="0">
                <a:solidFill>
                  <a:schemeClr val="bg1"/>
                </a:solidFill>
                <a:latin typeface="Montserrat" panose="00000500000000000000" pitchFamily="2" charset="0"/>
              </a:rPr>
              <a:t>Plan to create/secure </a:t>
            </a:r>
            <a:r>
              <a:rPr lang="en-GB" sz="1300" b="1" dirty="0">
                <a:solidFill>
                  <a:schemeClr val="bg1"/>
                </a:solidFill>
                <a:latin typeface="Montserrat" panose="00000500000000000000" pitchFamily="2" charset="0"/>
              </a:rPr>
              <a:t>1,294 jobs</a:t>
            </a:r>
          </a:p>
          <a:p>
            <a:pPr algn="l"/>
            <a:endParaRPr lang="en-GB" sz="1300" dirty="0">
              <a:solidFill>
                <a:schemeClr val="bg1"/>
              </a:solidFill>
              <a:latin typeface="Montserrat" panose="00000500000000000000" pitchFamily="2" charset="0"/>
            </a:endParaRPr>
          </a:p>
        </p:txBody>
      </p:sp>
      <p:sp>
        <p:nvSpPr>
          <p:cNvPr id="16" name="Tekstfelt 15">
            <a:extLst>
              <a:ext uri="{FF2B5EF4-FFF2-40B4-BE49-F238E27FC236}">
                <a16:creationId xmlns:a16="http://schemas.microsoft.com/office/drawing/2014/main" id="{DF480885-BBB4-6B2D-19DF-FFAECD2D6BFC}"/>
              </a:ext>
            </a:extLst>
          </p:cNvPr>
          <p:cNvSpPr txBox="1"/>
          <p:nvPr/>
        </p:nvSpPr>
        <p:spPr>
          <a:xfrm>
            <a:off x="4256978" y="3009031"/>
            <a:ext cx="3203914" cy="1892826"/>
          </a:xfrm>
          <a:prstGeom prst="rect">
            <a:avLst/>
          </a:prstGeom>
          <a:noFill/>
        </p:spPr>
        <p:txBody>
          <a:bodyPr wrap="square">
            <a:spAutoFit/>
          </a:bodyPr>
          <a:lstStyle/>
          <a:p>
            <a:pPr marL="285750" indent="-285750" algn="l">
              <a:buFont typeface="Arial" panose="020B0604020202020204" pitchFamily="34" charset="0"/>
              <a:buChar char="•"/>
            </a:pPr>
            <a:r>
              <a:rPr lang="en-GB" sz="1300">
                <a:solidFill>
                  <a:schemeClr val="bg1"/>
                </a:solidFill>
                <a:latin typeface="Montserrat" panose="00000500000000000000" pitchFamily="2" charset="0"/>
              </a:rPr>
              <a:t>Attracted/retained </a:t>
            </a:r>
            <a:r>
              <a:rPr lang="en-GB" sz="1300" b="1">
                <a:solidFill>
                  <a:schemeClr val="bg1"/>
                </a:solidFill>
                <a:latin typeface="Montserrat" panose="00000500000000000000" pitchFamily="2" charset="0"/>
              </a:rPr>
              <a:t>529 </a:t>
            </a:r>
            <a:r>
              <a:rPr lang="en-GB" sz="1300">
                <a:solidFill>
                  <a:schemeClr val="bg1"/>
                </a:solidFill>
                <a:latin typeface="Montserrat" panose="00000500000000000000" pitchFamily="2" charset="0"/>
              </a:rPr>
              <a:t>international talents (FTE)</a:t>
            </a:r>
            <a:br>
              <a:rPr lang="en-GB" sz="1300">
                <a:solidFill>
                  <a:schemeClr val="bg1"/>
                </a:solidFill>
                <a:latin typeface="Montserrat" panose="00000500000000000000" pitchFamily="2" charset="0"/>
              </a:rPr>
            </a:br>
            <a:endParaRPr lang="en-GB" sz="1300">
              <a:solidFill>
                <a:schemeClr val="bg1"/>
              </a:solidFill>
              <a:latin typeface="Montserrat" panose="00000500000000000000" pitchFamily="2" charset="0"/>
            </a:endParaRPr>
          </a:p>
          <a:p>
            <a:pPr marL="285750" indent="-285750" algn="l">
              <a:buFont typeface="Arial" panose="020B0604020202020204" pitchFamily="34" charset="0"/>
              <a:buChar char="•"/>
            </a:pPr>
            <a:r>
              <a:rPr lang="en-GB" sz="1300" b="1">
                <a:solidFill>
                  <a:schemeClr val="bg1"/>
                </a:solidFill>
                <a:latin typeface="Montserrat" panose="00000500000000000000" pitchFamily="2" charset="0"/>
              </a:rPr>
              <a:t>22,934</a:t>
            </a:r>
            <a:r>
              <a:rPr lang="en-GB" sz="1300">
                <a:solidFill>
                  <a:schemeClr val="bg1"/>
                </a:solidFill>
                <a:latin typeface="Montserrat" panose="00000500000000000000" pitchFamily="2" charset="0"/>
              </a:rPr>
              <a:t> job applications from campaigns</a:t>
            </a:r>
            <a:br>
              <a:rPr lang="en-GB" sz="1300">
                <a:solidFill>
                  <a:schemeClr val="bg1"/>
                </a:solidFill>
                <a:latin typeface="Montserrat" panose="00000500000000000000" pitchFamily="2" charset="0"/>
              </a:rPr>
            </a:br>
            <a:endParaRPr lang="en-GB" sz="1300">
              <a:solidFill>
                <a:schemeClr val="bg1"/>
              </a:solidFill>
              <a:latin typeface="Montserrat" panose="00000500000000000000" pitchFamily="2" charset="0"/>
            </a:endParaRPr>
          </a:p>
          <a:p>
            <a:pPr marL="285750" indent="-285750" algn="l">
              <a:buFont typeface="Arial" panose="020B0604020202020204" pitchFamily="34" charset="0"/>
              <a:buChar char="•"/>
            </a:pPr>
            <a:r>
              <a:rPr lang="en-GB" sz="1300" b="1">
                <a:solidFill>
                  <a:schemeClr val="bg1"/>
                </a:solidFill>
                <a:latin typeface="Montserrat" panose="00000500000000000000" pitchFamily="2" charset="0"/>
              </a:rPr>
              <a:t>1,425</a:t>
            </a:r>
            <a:r>
              <a:rPr lang="en-GB" sz="1300">
                <a:solidFill>
                  <a:schemeClr val="bg1"/>
                </a:solidFill>
                <a:latin typeface="Montserrat" panose="00000500000000000000" pitchFamily="2" charset="0"/>
              </a:rPr>
              <a:t> jobs created/secured (derived effects)</a:t>
            </a:r>
            <a:br>
              <a:rPr lang="en-GB" sz="1300">
                <a:solidFill>
                  <a:schemeClr val="bg1"/>
                </a:solidFill>
                <a:latin typeface="Montserrat" panose="00000500000000000000" pitchFamily="2" charset="0"/>
              </a:rPr>
            </a:br>
            <a:endParaRPr lang="en-GB" sz="1300">
              <a:solidFill>
                <a:schemeClr val="bg1"/>
              </a:solidFill>
              <a:latin typeface="Montserrat" panose="00000500000000000000" pitchFamily="2" charset="0"/>
            </a:endParaRPr>
          </a:p>
        </p:txBody>
      </p:sp>
      <p:sp>
        <p:nvSpPr>
          <p:cNvPr id="17" name="Tekstfelt 16">
            <a:extLst>
              <a:ext uri="{FF2B5EF4-FFF2-40B4-BE49-F238E27FC236}">
                <a16:creationId xmlns:a16="http://schemas.microsoft.com/office/drawing/2014/main" id="{0ECD9EF4-551D-3014-28E2-DD98ABB57D87}"/>
              </a:ext>
            </a:extLst>
          </p:cNvPr>
          <p:cNvSpPr txBox="1"/>
          <p:nvPr/>
        </p:nvSpPr>
        <p:spPr>
          <a:xfrm>
            <a:off x="392821" y="949865"/>
            <a:ext cx="4621267" cy="338106"/>
          </a:xfrm>
          <a:prstGeom prst="rect">
            <a:avLst/>
          </a:prstGeom>
          <a:noFill/>
        </p:spPr>
        <p:txBody>
          <a:bodyPr wrap="square" numCol="1" spcCol="720000" rtlCol="0">
            <a:spAutoFit/>
          </a:bodyPr>
          <a:lstStyle/>
          <a:p>
            <a:pPr>
              <a:lnSpc>
                <a:spcPct val="150000"/>
              </a:lnSpc>
            </a:pPr>
            <a:r>
              <a:rPr lang="en-GB" sz="1200" u="none" strike="noStrike" dirty="0">
                <a:solidFill>
                  <a:srgbClr val="040402"/>
                </a:solidFill>
                <a:effectLst/>
                <a:latin typeface="Montserrat" pitchFamily="2" charset="77"/>
              </a:rPr>
              <a:t>Results | 2022</a:t>
            </a:r>
            <a:endParaRPr lang="en-GB" sz="1200" dirty="0">
              <a:latin typeface="Montserrat" pitchFamily="2" charset="77"/>
            </a:endParaRPr>
          </a:p>
        </p:txBody>
      </p:sp>
      <p:sp>
        <p:nvSpPr>
          <p:cNvPr id="18" name="Titel 1">
            <a:extLst>
              <a:ext uri="{FF2B5EF4-FFF2-40B4-BE49-F238E27FC236}">
                <a16:creationId xmlns:a16="http://schemas.microsoft.com/office/drawing/2014/main" id="{CFE2C979-03F3-1CBD-EF3A-B4328F1C1D10}"/>
              </a:ext>
            </a:extLst>
          </p:cNvPr>
          <p:cNvSpPr txBox="1">
            <a:spLocks/>
          </p:cNvSpPr>
          <p:nvPr/>
        </p:nvSpPr>
        <p:spPr>
          <a:xfrm>
            <a:off x="366671" y="1287168"/>
            <a:ext cx="10734016" cy="6223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4000" i="1">
                <a:latin typeface="IBM Plex Serif"/>
              </a:rPr>
              <a:t>Our impact</a:t>
            </a:r>
          </a:p>
          <a:p>
            <a:endParaRPr lang="en-GB" i="1"/>
          </a:p>
        </p:txBody>
      </p:sp>
      <p:pic>
        <p:nvPicPr>
          <p:cNvPr id="20" name="Graphic 19" descr="Coins outline">
            <a:extLst>
              <a:ext uri="{FF2B5EF4-FFF2-40B4-BE49-F238E27FC236}">
                <a16:creationId xmlns:a16="http://schemas.microsoft.com/office/drawing/2014/main" id="{C554101B-DC06-3CDF-B4D0-01AE53B44E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283" y="5459112"/>
            <a:ext cx="661903" cy="661903"/>
          </a:xfrm>
          <a:prstGeom prst="rect">
            <a:avLst/>
          </a:prstGeom>
        </p:spPr>
      </p:pic>
      <p:sp>
        <p:nvSpPr>
          <p:cNvPr id="21" name="TextBox 20">
            <a:extLst>
              <a:ext uri="{FF2B5EF4-FFF2-40B4-BE49-F238E27FC236}">
                <a16:creationId xmlns:a16="http://schemas.microsoft.com/office/drawing/2014/main" id="{7874ED41-9B0B-ADE6-CD50-3183DF4435D2}"/>
              </a:ext>
            </a:extLst>
          </p:cNvPr>
          <p:cNvSpPr txBox="1"/>
          <p:nvPr/>
        </p:nvSpPr>
        <p:spPr>
          <a:xfrm>
            <a:off x="1295186" y="5459112"/>
            <a:ext cx="2404455" cy="461665"/>
          </a:xfrm>
          <a:prstGeom prst="rect">
            <a:avLst/>
          </a:prstGeom>
          <a:noFill/>
        </p:spPr>
        <p:txBody>
          <a:bodyPr wrap="square" rtlCol="0">
            <a:spAutoFit/>
          </a:bodyPr>
          <a:lstStyle/>
          <a:p>
            <a:r>
              <a:rPr lang="en-GB" sz="1200">
                <a:solidFill>
                  <a:schemeClr val="bg1"/>
                </a:solidFill>
                <a:latin typeface="Montserrat" panose="00000500000000000000" pitchFamily="2" charset="0"/>
              </a:rPr>
              <a:t>GDP increase of </a:t>
            </a:r>
            <a:r>
              <a:rPr lang="en-GB" sz="1200" b="1">
                <a:solidFill>
                  <a:schemeClr val="bg1"/>
                </a:solidFill>
                <a:latin typeface="Montserrat" panose="00000500000000000000" pitchFamily="2" charset="0"/>
              </a:rPr>
              <a:t>800 million EUR* </a:t>
            </a:r>
            <a:r>
              <a:rPr lang="en-GB" sz="1200">
                <a:solidFill>
                  <a:schemeClr val="bg1"/>
                </a:solidFill>
                <a:latin typeface="Montserrat" panose="00000500000000000000" pitchFamily="2" charset="0"/>
              </a:rPr>
              <a:t>for Denmark</a:t>
            </a:r>
            <a:endParaRPr lang="da-DK"/>
          </a:p>
        </p:txBody>
      </p:sp>
      <p:pic>
        <p:nvPicPr>
          <p:cNvPr id="23" name="Graphic 22" descr="Coins outline">
            <a:extLst>
              <a:ext uri="{FF2B5EF4-FFF2-40B4-BE49-F238E27FC236}">
                <a16:creationId xmlns:a16="http://schemas.microsoft.com/office/drawing/2014/main" id="{BA85A7F9-9D56-CAAD-5C08-5A4F95C4F8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0346" y="5429013"/>
            <a:ext cx="661903" cy="661903"/>
          </a:xfrm>
          <a:prstGeom prst="rect">
            <a:avLst/>
          </a:prstGeom>
        </p:spPr>
      </p:pic>
      <p:sp>
        <p:nvSpPr>
          <p:cNvPr id="24" name="TextBox 23">
            <a:extLst>
              <a:ext uri="{FF2B5EF4-FFF2-40B4-BE49-F238E27FC236}">
                <a16:creationId xmlns:a16="http://schemas.microsoft.com/office/drawing/2014/main" id="{C7FF75C2-CF59-E8DF-03D9-CEC367CF99E0}"/>
              </a:ext>
            </a:extLst>
          </p:cNvPr>
          <p:cNvSpPr txBox="1"/>
          <p:nvPr/>
        </p:nvSpPr>
        <p:spPr>
          <a:xfrm>
            <a:off x="5067303" y="5551444"/>
            <a:ext cx="2287079" cy="461665"/>
          </a:xfrm>
          <a:prstGeom prst="rect">
            <a:avLst/>
          </a:prstGeom>
          <a:noFill/>
        </p:spPr>
        <p:txBody>
          <a:bodyPr wrap="square" rtlCol="0">
            <a:spAutoFit/>
          </a:bodyPr>
          <a:lstStyle/>
          <a:p>
            <a:r>
              <a:rPr lang="en-GB" sz="1200">
                <a:solidFill>
                  <a:schemeClr val="bg1"/>
                </a:solidFill>
                <a:latin typeface="Montserrat" panose="00000500000000000000" pitchFamily="2" charset="0"/>
              </a:rPr>
              <a:t>GDP increase of </a:t>
            </a:r>
            <a:r>
              <a:rPr lang="en-GB" sz="1200" b="1">
                <a:solidFill>
                  <a:schemeClr val="bg1"/>
                </a:solidFill>
                <a:latin typeface="Montserrat" panose="00000500000000000000" pitchFamily="2" charset="0"/>
              </a:rPr>
              <a:t>210 million EUR* </a:t>
            </a:r>
            <a:r>
              <a:rPr lang="en-GB" sz="1200">
                <a:solidFill>
                  <a:schemeClr val="bg1"/>
                </a:solidFill>
                <a:latin typeface="Montserrat" panose="00000500000000000000" pitchFamily="2" charset="0"/>
              </a:rPr>
              <a:t>for Denmark</a:t>
            </a:r>
          </a:p>
        </p:txBody>
      </p:sp>
      <p:sp>
        <p:nvSpPr>
          <p:cNvPr id="25" name="TextBox 24">
            <a:extLst>
              <a:ext uri="{FF2B5EF4-FFF2-40B4-BE49-F238E27FC236}">
                <a16:creationId xmlns:a16="http://schemas.microsoft.com/office/drawing/2014/main" id="{A6A1AFB7-F062-AC5D-CE09-7FCB8FEFB19A}"/>
              </a:ext>
            </a:extLst>
          </p:cNvPr>
          <p:cNvSpPr txBox="1"/>
          <p:nvPr/>
        </p:nvSpPr>
        <p:spPr>
          <a:xfrm>
            <a:off x="394570" y="6520109"/>
            <a:ext cx="5598815" cy="438582"/>
          </a:xfrm>
          <a:prstGeom prst="rect">
            <a:avLst/>
          </a:prstGeom>
          <a:noFill/>
        </p:spPr>
        <p:txBody>
          <a:bodyPr wrap="square" rtlCol="0">
            <a:spAutoFit/>
          </a:bodyPr>
          <a:lstStyle/>
          <a:p>
            <a:r>
              <a:rPr lang="da-DK" sz="1000">
                <a:latin typeface="Montserrat" panose="00000500000000000000" pitchFamily="2" charset="0"/>
              </a:rPr>
              <a:t>*</a:t>
            </a:r>
            <a:r>
              <a:rPr lang="da-DK" sz="1000" err="1">
                <a:latin typeface="Montserrat" panose="00000500000000000000" pitchFamily="2" charset="0"/>
              </a:rPr>
              <a:t>Amount</a:t>
            </a:r>
            <a:r>
              <a:rPr lang="da-DK" sz="1000">
                <a:latin typeface="Montserrat" panose="00000500000000000000" pitchFamily="2" charset="0"/>
              </a:rPr>
              <a:t> is </a:t>
            </a:r>
            <a:r>
              <a:rPr lang="da-DK" sz="1000" err="1">
                <a:latin typeface="Montserrat" panose="00000500000000000000" pitchFamily="2" charset="0"/>
              </a:rPr>
              <a:t>expected</a:t>
            </a:r>
            <a:r>
              <a:rPr lang="da-DK" sz="1000">
                <a:latin typeface="Montserrat" panose="00000500000000000000" pitchFamily="2" charset="0"/>
              </a:rPr>
              <a:t> and </a:t>
            </a:r>
            <a:r>
              <a:rPr lang="en-GB" sz="1000">
                <a:latin typeface="Montserrat" panose="00000500000000000000" pitchFamily="2" charset="0"/>
              </a:rPr>
              <a:t>Incl. derived effects</a:t>
            </a:r>
          </a:p>
          <a:p>
            <a:endParaRPr lang="da-DK" sz="1200">
              <a:latin typeface="Montserrat" panose="00000500000000000000" pitchFamily="2" charset="0"/>
            </a:endParaRPr>
          </a:p>
        </p:txBody>
      </p:sp>
      <p:sp>
        <p:nvSpPr>
          <p:cNvPr id="5" name="Rectangle 4">
            <a:extLst>
              <a:ext uri="{FF2B5EF4-FFF2-40B4-BE49-F238E27FC236}">
                <a16:creationId xmlns:a16="http://schemas.microsoft.com/office/drawing/2014/main" id="{89223FEE-BBB2-4EC6-D13D-06D6C5C8405F}"/>
              </a:ext>
            </a:extLst>
          </p:cNvPr>
          <p:cNvSpPr/>
          <p:nvPr/>
        </p:nvSpPr>
        <p:spPr>
          <a:xfrm>
            <a:off x="274988" y="2026676"/>
            <a:ext cx="11642023" cy="4410347"/>
          </a:xfrm>
          <a:prstGeom prst="rect">
            <a:avLst/>
          </a:prstGeom>
          <a:noFill/>
          <a:ln w="28575">
            <a:solidFill>
              <a:srgbClr val="EB5E2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925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Lige forbindelse 11">
            <a:extLst>
              <a:ext uri="{FF2B5EF4-FFF2-40B4-BE49-F238E27FC236}">
                <a16:creationId xmlns:a16="http://schemas.microsoft.com/office/drawing/2014/main" id="{B76BA479-7551-38CF-F312-D317A961F355}"/>
              </a:ext>
            </a:extLst>
          </p:cNvPr>
          <p:cNvCxnSpPr>
            <a:cxnSpLocks/>
          </p:cNvCxnSpPr>
          <p:nvPr/>
        </p:nvCxnSpPr>
        <p:spPr>
          <a:xfrm>
            <a:off x="522514" y="4542781"/>
            <a:ext cx="3552467"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381E4538-B68C-AB6A-27AB-05298D5BEAC9}"/>
              </a:ext>
            </a:extLst>
          </p:cNvPr>
          <p:cNvSpPr txBox="1"/>
          <p:nvPr/>
        </p:nvSpPr>
        <p:spPr>
          <a:xfrm>
            <a:off x="423923" y="751849"/>
            <a:ext cx="4621267" cy="338106"/>
          </a:xfrm>
          <a:prstGeom prst="rect">
            <a:avLst/>
          </a:prstGeom>
          <a:noFill/>
        </p:spPr>
        <p:txBody>
          <a:bodyPr wrap="square" numCol="1" spcCol="720000" rtlCol="0">
            <a:spAutoFit/>
          </a:bodyPr>
          <a:lstStyle/>
          <a:p>
            <a:pPr>
              <a:lnSpc>
                <a:spcPct val="150000"/>
              </a:lnSpc>
            </a:pPr>
            <a:r>
              <a:rPr lang="en-GB" sz="1200" u="none" strike="noStrike">
                <a:solidFill>
                  <a:srgbClr val="040402"/>
                </a:solidFill>
                <a:effectLst/>
                <a:latin typeface="Montserrat" pitchFamily="2" charset="77"/>
              </a:rPr>
              <a:t>The </a:t>
            </a:r>
            <a:r>
              <a:rPr lang="en-GB" sz="1200">
                <a:solidFill>
                  <a:srgbClr val="040402"/>
                </a:solidFill>
                <a:latin typeface="Montserrat" pitchFamily="2" charset="77"/>
              </a:rPr>
              <a:t>triple bottom line</a:t>
            </a:r>
            <a:r>
              <a:rPr lang="en-GB" sz="1200" u="none" strike="noStrike">
                <a:solidFill>
                  <a:srgbClr val="040402"/>
                </a:solidFill>
                <a:effectLst/>
                <a:latin typeface="Montserrat" pitchFamily="2" charset="77"/>
              </a:rPr>
              <a:t> | Why we measure our impact</a:t>
            </a:r>
            <a:endParaRPr lang="en-GB" sz="1200">
              <a:latin typeface="Montserrat" pitchFamily="2" charset="77"/>
            </a:endParaRPr>
          </a:p>
        </p:txBody>
      </p:sp>
      <p:grpSp>
        <p:nvGrpSpPr>
          <p:cNvPr id="9" name="Gruppe 8">
            <a:extLst>
              <a:ext uri="{FF2B5EF4-FFF2-40B4-BE49-F238E27FC236}">
                <a16:creationId xmlns:a16="http://schemas.microsoft.com/office/drawing/2014/main" id="{A6416355-AF4C-DBEF-62C4-4DB63F4AB761}"/>
              </a:ext>
            </a:extLst>
          </p:cNvPr>
          <p:cNvGrpSpPr/>
          <p:nvPr/>
        </p:nvGrpSpPr>
        <p:grpSpPr>
          <a:xfrm>
            <a:off x="4075726" y="2630530"/>
            <a:ext cx="3727257" cy="3428359"/>
            <a:chOff x="3999751" y="2283594"/>
            <a:chExt cx="3762602" cy="3460870"/>
          </a:xfrm>
        </p:grpSpPr>
        <p:sp>
          <p:nvSpPr>
            <p:cNvPr id="4" name="Ellipse 3">
              <a:extLst>
                <a:ext uri="{FF2B5EF4-FFF2-40B4-BE49-F238E27FC236}">
                  <a16:creationId xmlns:a16="http://schemas.microsoft.com/office/drawing/2014/main" id="{D1BFB3BF-57E4-ACAE-1F9A-F4A8E2FE7717}"/>
                </a:ext>
              </a:extLst>
            </p:cNvPr>
            <p:cNvSpPr/>
            <p:nvPr/>
          </p:nvSpPr>
          <p:spPr>
            <a:xfrm>
              <a:off x="3999751" y="3749258"/>
              <a:ext cx="2028674" cy="1995206"/>
            </a:xfrm>
            <a:prstGeom prst="ellipse">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Montserrat" panose="00000500000000000000" pitchFamily="2" charset="0"/>
                </a:rPr>
                <a:t>People</a:t>
              </a:r>
            </a:p>
            <a:p>
              <a:pPr algn="ctr"/>
              <a:r>
                <a:rPr lang="en-GB" sz="1400">
                  <a:solidFill>
                    <a:schemeClr val="bg1"/>
                  </a:solidFill>
                  <a:latin typeface="Montserrat" panose="00000500000000000000" pitchFamily="2" charset="0"/>
                </a:rPr>
                <a:t>Directive</a:t>
              </a:r>
            </a:p>
          </p:txBody>
        </p:sp>
        <p:sp>
          <p:nvSpPr>
            <p:cNvPr id="5" name="Ellipse 4">
              <a:extLst>
                <a:ext uri="{FF2B5EF4-FFF2-40B4-BE49-F238E27FC236}">
                  <a16:creationId xmlns:a16="http://schemas.microsoft.com/office/drawing/2014/main" id="{1963E6D6-1161-434D-7B4C-82EF73B7445D}"/>
                </a:ext>
              </a:extLst>
            </p:cNvPr>
            <p:cNvSpPr/>
            <p:nvPr/>
          </p:nvSpPr>
          <p:spPr>
            <a:xfrm>
              <a:off x="4866715" y="2283594"/>
              <a:ext cx="2028674" cy="1995206"/>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Montserrat" panose="00000500000000000000" pitchFamily="2" charset="0"/>
                </a:rPr>
                <a:t>Planet</a:t>
              </a:r>
            </a:p>
            <a:p>
              <a:pPr algn="ctr"/>
              <a:r>
                <a:rPr lang="en-GB" sz="1400">
                  <a:solidFill>
                    <a:schemeClr val="bg1"/>
                  </a:solidFill>
                  <a:latin typeface="Montserrat" panose="00000500000000000000" pitchFamily="2" charset="0"/>
                </a:rPr>
                <a:t>EU Taxonomy</a:t>
              </a:r>
            </a:p>
          </p:txBody>
        </p:sp>
        <p:sp>
          <p:nvSpPr>
            <p:cNvPr id="6" name="Ellipse 5">
              <a:extLst>
                <a:ext uri="{FF2B5EF4-FFF2-40B4-BE49-F238E27FC236}">
                  <a16:creationId xmlns:a16="http://schemas.microsoft.com/office/drawing/2014/main" id="{8DFAC2E8-19FB-2B18-95DA-6888F59E7B8D}"/>
                </a:ext>
              </a:extLst>
            </p:cNvPr>
            <p:cNvSpPr/>
            <p:nvPr/>
          </p:nvSpPr>
          <p:spPr>
            <a:xfrm>
              <a:off x="5733679" y="3749258"/>
              <a:ext cx="2028674" cy="1995206"/>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Montserrat" panose="00000500000000000000" pitchFamily="2" charset="0"/>
                </a:rPr>
                <a:t>Profit</a:t>
              </a:r>
            </a:p>
            <a:p>
              <a:pPr algn="ctr"/>
              <a:r>
                <a:rPr lang="en-GB" sz="1400">
                  <a:solidFill>
                    <a:schemeClr val="bg1"/>
                  </a:solidFill>
                  <a:latin typeface="Montserrat" panose="00000500000000000000" pitchFamily="2" charset="0"/>
                </a:rPr>
                <a:t>Quality and number of jobs</a:t>
              </a:r>
            </a:p>
          </p:txBody>
        </p:sp>
      </p:grpSp>
      <p:sp>
        <p:nvSpPr>
          <p:cNvPr id="8" name="Titel 1">
            <a:extLst>
              <a:ext uri="{FF2B5EF4-FFF2-40B4-BE49-F238E27FC236}">
                <a16:creationId xmlns:a16="http://schemas.microsoft.com/office/drawing/2014/main" id="{E37C24F2-0571-D7B8-6CF2-6015F7B12C1A}"/>
              </a:ext>
            </a:extLst>
          </p:cNvPr>
          <p:cNvSpPr txBox="1">
            <a:spLocks/>
          </p:cNvSpPr>
          <p:nvPr/>
        </p:nvSpPr>
        <p:spPr>
          <a:xfrm>
            <a:off x="397773" y="1089152"/>
            <a:ext cx="10734016" cy="62230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i="1">
                <a:latin typeface="IBM Plex Serif"/>
              </a:rPr>
              <a:t>Measuring our impact on three aspects</a:t>
            </a:r>
          </a:p>
          <a:p>
            <a:endParaRPr lang="en-GB" i="1"/>
          </a:p>
        </p:txBody>
      </p:sp>
      <p:sp>
        <p:nvSpPr>
          <p:cNvPr id="2" name="Tekstfelt 1">
            <a:extLst>
              <a:ext uri="{FF2B5EF4-FFF2-40B4-BE49-F238E27FC236}">
                <a16:creationId xmlns:a16="http://schemas.microsoft.com/office/drawing/2014/main" id="{F8EADEB2-A7B5-072B-7937-E657691E5269}"/>
              </a:ext>
            </a:extLst>
          </p:cNvPr>
          <p:cNvSpPr txBox="1"/>
          <p:nvPr/>
        </p:nvSpPr>
        <p:spPr>
          <a:xfrm>
            <a:off x="392821" y="1919591"/>
            <a:ext cx="4609114" cy="1095300"/>
          </a:xfrm>
          <a:prstGeom prst="rect">
            <a:avLst/>
          </a:prstGeom>
          <a:noFill/>
        </p:spPr>
        <p:txBody>
          <a:bodyPr wrap="square" rtlCol="0">
            <a:spAutoFit/>
          </a:bodyPr>
          <a:lstStyle/>
          <a:p>
            <a:pPr>
              <a:lnSpc>
                <a:spcPts val="2000"/>
              </a:lnSpc>
            </a:pPr>
            <a:r>
              <a:rPr lang="en-GB" sz="1600" b="1">
                <a:solidFill>
                  <a:schemeClr val="accent3"/>
                </a:solidFill>
                <a:latin typeface="Montserrat" panose="00000500000000000000" pitchFamily="2" charset="0"/>
              </a:rPr>
              <a:t>EU Taxonomy</a:t>
            </a:r>
          </a:p>
          <a:p>
            <a:pPr>
              <a:lnSpc>
                <a:spcPts val="2000"/>
              </a:lnSpc>
            </a:pPr>
            <a:r>
              <a:rPr lang="en-GB" sz="1300">
                <a:latin typeface="Montserrat" panose="00000500000000000000" pitchFamily="2" charset="0"/>
              </a:rPr>
              <a:t>Does the investment project fall within the climate mitigation section of </a:t>
            </a:r>
            <a:r>
              <a:rPr lang="en-GB" sz="1300" b="0" i="0">
                <a:solidFill>
                  <a:srgbClr val="212529"/>
                </a:solidFill>
                <a:effectLst/>
                <a:latin typeface="Montserrat" panose="00000500000000000000" pitchFamily="2" charset="0"/>
              </a:rPr>
              <a:t>“environmentally sustainable economic activities”</a:t>
            </a:r>
            <a:endParaRPr lang="en-GB" sz="1300">
              <a:latin typeface="Montserrat" panose="00000500000000000000" pitchFamily="2" charset="0"/>
            </a:endParaRPr>
          </a:p>
        </p:txBody>
      </p:sp>
      <p:sp>
        <p:nvSpPr>
          <p:cNvPr id="7" name="Tekstfelt 6">
            <a:extLst>
              <a:ext uri="{FF2B5EF4-FFF2-40B4-BE49-F238E27FC236}">
                <a16:creationId xmlns:a16="http://schemas.microsoft.com/office/drawing/2014/main" id="{6CBDB98D-8DC1-5DAF-3E63-3F5E9D293034}"/>
              </a:ext>
            </a:extLst>
          </p:cNvPr>
          <p:cNvSpPr txBox="1"/>
          <p:nvPr/>
        </p:nvSpPr>
        <p:spPr>
          <a:xfrm>
            <a:off x="392821" y="3123027"/>
            <a:ext cx="3682160" cy="1351780"/>
          </a:xfrm>
          <a:prstGeom prst="rect">
            <a:avLst/>
          </a:prstGeom>
          <a:noFill/>
        </p:spPr>
        <p:txBody>
          <a:bodyPr wrap="square" rtlCol="0">
            <a:spAutoFit/>
          </a:bodyPr>
          <a:lstStyle/>
          <a:p>
            <a:pPr>
              <a:lnSpc>
                <a:spcPts val="2000"/>
              </a:lnSpc>
            </a:pPr>
            <a:r>
              <a:rPr lang="en-GB" sz="1400" b="1">
                <a:solidFill>
                  <a:schemeClr val="tx2"/>
                </a:solidFill>
                <a:latin typeface="Montserrat" panose="00000500000000000000" pitchFamily="2" charset="0"/>
              </a:rPr>
              <a:t>EU’s Corporate sustainability </a:t>
            </a:r>
            <a:br>
              <a:rPr lang="en-GB" sz="1400" b="1">
                <a:solidFill>
                  <a:schemeClr val="tx2"/>
                </a:solidFill>
                <a:latin typeface="Montserrat" panose="00000500000000000000" pitchFamily="2" charset="0"/>
              </a:rPr>
            </a:br>
            <a:r>
              <a:rPr lang="en-GB" sz="1400" b="1">
                <a:solidFill>
                  <a:schemeClr val="tx2"/>
                </a:solidFill>
                <a:latin typeface="Montserrat" panose="00000500000000000000" pitchFamily="2" charset="0"/>
              </a:rPr>
              <a:t>due diligence</a:t>
            </a:r>
          </a:p>
          <a:p>
            <a:pPr>
              <a:lnSpc>
                <a:spcPts val="2000"/>
              </a:lnSpc>
            </a:pPr>
            <a:r>
              <a:rPr lang="en-GB" sz="1300">
                <a:latin typeface="Montserrat" panose="00000500000000000000" pitchFamily="2" charset="0"/>
              </a:rPr>
              <a:t>Labour &amp; human rights, environmental impacts etc. in own operations, subsidiaries and value chains</a:t>
            </a:r>
          </a:p>
        </p:txBody>
      </p:sp>
      <p:sp>
        <p:nvSpPr>
          <p:cNvPr id="10" name="Tekstfelt 9">
            <a:extLst>
              <a:ext uri="{FF2B5EF4-FFF2-40B4-BE49-F238E27FC236}">
                <a16:creationId xmlns:a16="http://schemas.microsoft.com/office/drawing/2014/main" id="{8908F496-4EB8-8D81-90F5-9556AFFE5560}"/>
              </a:ext>
            </a:extLst>
          </p:cNvPr>
          <p:cNvSpPr txBox="1"/>
          <p:nvPr/>
        </p:nvSpPr>
        <p:spPr>
          <a:xfrm>
            <a:off x="424772" y="4730800"/>
            <a:ext cx="3194309" cy="1095364"/>
          </a:xfrm>
          <a:prstGeom prst="rect">
            <a:avLst/>
          </a:prstGeom>
          <a:noFill/>
        </p:spPr>
        <p:txBody>
          <a:bodyPr wrap="square" rtlCol="0">
            <a:spAutoFit/>
          </a:bodyPr>
          <a:lstStyle/>
          <a:p>
            <a:pPr>
              <a:lnSpc>
                <a:spcPts val="2000"/>
              </a:lnSpc>
            </a:pPr>
            <a:r>
              <a:rPr lang="en-GB" sz="1600" b="1">
                <a:solidFill>
                  <a:schemeClr val="accent1">
                    <a:lumMod val="90000"/>
                    <a:lumOff val="10000"/>
                  </a:schemeClr>
                </a:solidFill>
                <a:latin typeface="Montserrat" panose="00000500000000000000" pitchFamily="2" charset="0"/>
              </a:rPr>
              <a:t>EY interview all companies</a:t>
            </a:r>
            <a:endParaRPr lang="en-GB" sz="1600">
              <a:solidFill>
                <a:schemeClr val="accent1">
                  <a:lumMod val="90000"/>
                  <a:lumOff val="10000"/>
                </a:schemeClr>
              </a:solidFill>
              <a:latin typeface="Montserrat" panose="00000500000000000000" pitchFamily="2" charset="0"/>
            </a:endParaRPr>
          </a:p>
          <a:p>
            <a:pPr>
              <a:lnSpc>
                <a:spcPts val="2000"/>
              </a:lnSpc>
            </a:pPr>
            <a:r>
              <a:rPr lang="en-GB" sz="1300">
                <a:latin typeface="Montserrat" panose="00000500000000000000" pitchFamily="2" charset="0"/>
              </a:rPr>
              <a:t>Number of jobs expected to be created; check if CopCap had impact on investment decision</a:t>
            </a:r>
          </a:p>
        </p:txBody>
      </p:sp>
      <p:cxnSp>
        <p:nvCxnSpPr>
          <p:cNvPr id="13" name="Lige forbindelse 12">
            <a:extLst>
              <a:ext uri="{FF2B5EF4-FFF2-40B4-BE49-F238E27FC236}">
                <a16:creationId xmlns:a16="http://schemas.microsoft.com/office/drawing/2014/main" id="{E25BF0BE-B587-1A8F-6FE9-533B4D602140}"/>
              </a:ext>
            </a:extLst>
          </p:cNvPr>
          <p:cNvCxnSpPr>
            <a:cxnSpLocks/>
          </p:cNvCxnSpPr>
          <p:nvPr/>
        </p:nvCxnSpPr>
        <p:spPr>
          <a:xfrm>
            <a:off x="522514" y="3096545"/>
            <a:ext cx="447942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28C7660B-3B5D-88DE-9136-2D635F36311F}"/>
              </a:ext>
            </a:extLst>
          </p:cNvPr>
          <p:cNvCxnSpPr>
            <a:cxnSpLocks/>
          </p:cNvCxnSpPr>
          <p:nvPr/>
        </p:nvCxnSpPr>
        <p:spPr>
          <a:xfrm>
            <a:off x="522514" y="6322901"/>
            <a:ext cx="6302829" cy="0"/>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02014E71-EEEF-A41A-522B-6254B6BBD4CF}"/>
              </a:ext>
            </a:extLst>
          </p:cNvPr>
          <p:cNvCxnSpPr>
            <a:cxnSpLocks/>
          </p:cNvCxnSpPr>
          <p:nvPr/>
        </p:nvCxnSpPr>
        <p:spPr>
          <a:xfrm flipV="1">
            <a:off x="6825343" y="6134883"/>
            <a:ext cx="0" cy="188018"/>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9332A3CD-1075-E4FD-1000-5D4019325965}"/>
              </a:ext>
            </a:extLst>
          </p:cNvPr>
          <p:cNvCxnSpPr>
            <a:cxnSpLocks/>
          </p:cNvCxnSpPr>
          <p:nvPr/>
        </p:nvCxnSpPr>
        <p:spPr>
          <a:xfrm flipV="1">
            <a:off x="523421" y="5909988"/>
            <a:ext cx="0" cy="416412"/>
          </a:xfrm>
          <a:prstGeom prst="line">
            <a:avLst/>
          </a:prstGeom>
          <a:ln>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63BEF59A-F82E-7C00-6C18-C5822D094F61}"/>
              </a:ext>
            </a:extLst>
          </p:cNvPr>
          <p:cNvSpPr txBox="1"/>
          <p:nvPr/>
        </p:nvSpPr>
        <p:spPr>
          <a:xfrm>
            <a:off x="7911889" y="1920875"/>
            <a:ext cx="4116501" cy="3785203"/>
          </a:xfrm>
          <a:prstGeom prst="rect">
            <a:avLst/>
          </a:prstGeom>
          <a:noFill/>
        </p:spPr>
        <p:txBody>
          <a:bodyPr wrap="square" lIns="91440" tIns="45720" rIns="91440" bIns="45720" rtlCol="0" anchor="t">
            <a:spAutoFit/>
          </a:bodyPr>
          <a:lstStyle/>
          <a:p>
            <a:pPr>
              <a:lnSpc>
                <a:spcPts val="2000"/>
              </a:lnSpc>
              <a:spcAft>
                <a:spcPts val="600"/>
              </a:spcAft>
            </a:pPr>
            <a:r>
              <a:rPr lang="en-US" sz="1200" b="1">
                <a:latin typeface="Montserrat"/>
              </a:rPr>
              <a:t>Why and how we measure</a:t>
            </a:r>
          </a:p>
          <a:p>
            <a:pPr>
              <a:lnSpc>
                <a:spcPts val="2000"/>
              </a:lnSpc>
              <a:spcAft>
                <a:spcPts val="600"/>
              </a:spcAft>
            </a:pPr>
            <a:r>
              <a:rPr lang="en-US" sz="1200">
                <a:latin typeface="Montserrat"/>
              </a:rPr>
              <a:t>Our services are free of charge. Therefore, it is important to evaluate the concrete results and socio-economic impacts. When methodologically justifiable, we calculate the derived effects. The methods for measuring this are designed by third parties. In some key initiatives, third parties are responsible for conducting the evaluations, too.</a:t>
            </a:r>
          </a:p>
          <a:p>
            <a:pPr>
              <a:lnSpc>
                <a:spcPts val="2000"/>
              </a:lnSpc>
              <a:spcAft>
                <a:spcPts val="600"/>
              </a:spcAft>
            </a:pPr>
            <a:r>
              <a:rPr lang="en-US" sz="1200">
                <a:latin typeface="Montserrat"/>
              </a:rPr>
              <a:t>Our documentation follows three principles. Ideally, we should be able to demonstrate:</a:t>
            </a:r>
          </a:p>
          <a:p>
            <a:pPr marL="285750" indent="-285750">
              <a:lnSpc>
                <a:spcPts val="2000"/>
              </a:lnSpc>
              <a:spcAft>
                <a:spcPts val="600"/>
              </a:spcAft>
              <a:buFont typeface="Arial" panose="020B0604020202020204" pitchFamily="34" charset="0"/>
              <a:buChar char="•"/>
            </a:pPr>
            <a:r>
              <a:rPr lang="en-US" sz="1200">
                <a:latin typeface="Montserrat"/>
              </a:rPr>
              <a:t>That we have made a difference</a:t>
            </a:r>
          </a:p>
          <a:p>
            <a:pPr marL="285750" indent="-285750">
              <a:lnSpc>
                <a:spcPts val="2000"/>
              </a:lnSpc>
              <a:spcAft>
                <a:spcPts val="600"/>
              </a:spcAft>
              <a:buFont typeface="Arial" panose="020B0604020202020204" pitchFamily="34" charset="0"/>
              <a:buChar char="•"/>
            </a:pPr>
            <a:r>
              <a:rPr lang="en-US" sz="1200">
                <a:latin typeface="Montserrat"/>
              </a:rPr>
              <a:t>That customers are satisfied with our services</a:t>
            </a:r>
          </a:p>
          <a:p>
            <a:pPr marL="285750" indent="-285750">
              <a:lnSpc>
                <a:spcPts val="2000"/>
              </a:lnSpc>
              <a:spcAft>
                <a:spcPts val="600"/>
              </a:spcAft>
              <a:buFont typeface="Arial" panose="020B0604020202020204" pitchFamily="34" charset="0"/>
              <a:buChar char="•"/>
            </a:pPr>
            <a:r>
              <a:rPr lang="en-US" sz="1200">
                <a:latin typeface="Montserrat"/>
              </a:rPr>
              <a:t>That the customer confirm our role and results</a:t>
            </a:r>
          </a:p>
        </p:txBody>
      </p:sp>
    </p:spTree>
    <p:extLst>
      <p:ext uri="{BB962C8B-B14F-4D97-AF65-F5344CB8AC3E}">
        <p14:creationId xmlns:p14="http://schemas.microsoft.com/office/powerpoint/2010/main" val="338758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50">
            <a:extLst>
              <a:ext uri="{FF2B5EF4-FFF2-40B4-BE49-F238E27FC236}">
                <a16:creationId xmlns:a16="http://schemas.microsoft.com/office/drawing/2014/main" id="{829B53A0-E5FC-EE80-F59A-DE632A14BEE9}"/>
              </a:ext>
            </a:extLst>
          </p:cNvPr>
          <p:cNvSpPr txBox="1"/>
          <p:nvPr/>
        </p:nvSpPr>
        <p:spPr>
          <a:xfrm>
            <a:off x="1111391" y="1028330"/>
            <a:ext cx="7311640" cy="630942"/>
          </a:xfrm>
          <a:prstGeom prst="rect">
            <a:avLst/>
          </a:prstGeom>
          <a:noFill/>
        </p:spPr>
        <p:txBody>
          <a:bodyPr wrap="square" rtlCol="0">
            <a:spAutoFit/>
          </a:bodyPr>
          <a:lstStyle/>
          <a:p>
            <a:r>
              <a:rPr lang="en-US" sz="3500" b="1" dirty="0">
                <a:latin typeface="IBM Plex Serif" panose="02060503050406000203" pitchFamily="18" charset="77"/>
                <a:ea typeface="Lato Heavy" charset="0"/>
                <a:cs typeface="Poppins" pitchFamily="2" charset="77"/>
              </a:rPr>
              <a:t>Why </a:t>
            </a:r>
            <a:r>
              <a:rPr lang="en-US" sz="3500" i="1" dirty="0">
                <a:latin typeface="IBM Plex Serif" panose="02060503050406000203" pitchFamily="18" charset="77"/>
                <a:ea typeface="Lato Heavy" charset="0"/>
                <a:cs typeface="Poppins" pitchFamily="2" charset="77"/>
              </a:rPr>
              <a:t>businesses</a:t>
            </a:r>
            <a:r>
              <a:rPr lang="en-US" sz="3500" b="1" dirty="0">
                <a:latin typeface="IBM Plex Serif" panose="02060503050406000203" pitchFamily="18" charset="77"/>
                <a:ea typeface="Lato Heavy" charset="0"/>
                <a:cs typeface="Poppins" pitchFamily="2" charset="77"/>
              </a:rPr>
              <a:t> thrive here</a:t>
            </a:r>
          </a:p>
        </p:txBody>
      </p:sp>
      <p:grpSp>
        <p:nvGrpSpPr>
          <p:cNvPr id="46" name="Gruppe 45">
            <a:extLst>
              <a:ext uri="{FF2B5EF4-FFF2-40B4-BE49-F238E27FC236}">
                <a16:creationId xmlns:a16="http://schemas.microsoft.com/office/drawing/2014/main" id="{6A00799E-0920-D9BC-E6D4-F93567751CC7}"/>
              </a:ext>
            </a:extLst>
          </p:cNvPr>
          <p:cNvGrpSpPr/>
          <p:nvPr/>
        </p:nvGrpSpPr>
        <p:grpSpPr>
          <a:xfrm>
            <a:off x="6200678" y="4383494"/>
            <a:ext cx="4774223" cy="2054963"/>
            <a:chOff x="6629400" y="4396597"/>
            <a:chExt cx="4774223" cy="2054963"/>
          </a:xfrm>
        </p:grpSpPr>
        <p:sp>
          <p:nvSpPr>
            <p:cNvPr id="30" name="Rectangle 12">
              <a:extLst>
                <a:ext uri="{FF2B5EF4-FFF2-40B4-BE49-F238E27FC236}">
                  <a16:creationId xmlns:a16="http://schemas.microsoft.com/office/drawing/2014/main" id="{8A951F39-A13C-8D43-631E-4516DECAE374}"/>
                </a:ext>
              </a:extLst>
            </p:cNvPr>
            <p:cNvSpPr/>
            <p:nvPr/>
          </p:nvSpPr>
          <p:spPr>
            <a:xfrm>
              <a:off x="6629400" y="4396597"/>
              <a:ext cx="4774223" cy="1977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Rectangle 13">
              <a:extLst>
                <a:ext uri="{FF2B5EF4-FFF2-40B4-BE49-F238E27FC236}">
                  <a16:creationId xmlns:a16="http://schemas.microsoft.com/office/drawing/2014/main" id="{1C207E0F-3ADD-CE37-557C-5231B66BA8FE}"/>
                </a:ext>
              </a:extLst>
            </p:cNvPr>
            <p:cNvSpPr/>
            <p:nvPr/>
          </p:nvSpPr>
          <p:spPr>
            <a:xfrm>
              <a:off x="7690692" y="4557432"/>
              <a:ext cx="3154808" cy="400110"/>
            </a:xfrm>
            <a:prstGeom prst="rect">
              <a:avLst/>
            </a:prstGeom>
          </p:spPr>
          <p:txBody>
            <a:bodyPr wrap="square">
              <a:spAutoFit/>
            </a:bodyPr>
            <a:lstStyle/>
            <a:p>
              <a:r>
                <a:rPr lang="en-GB" sz="2000" dirty="0">
                  <a:solidFill>
                    <a:schemeClr val="bg1"/>
                  </a:solidFill>
                  <a:latin typeface="IBM Plex Serif Medm" panose="02060503050406000203" pitchFamily="18" charset="77"/>
                </a:rPr>
                <a:t>Flexible Labour market</a:t>
              </a:r>
            </a:p>
          </p:txBody>
        </p:sp>
        <p:sp>
          <p:nvSpPr>
            <p:cNvPr id="32" name="Tekstfelt 31">
              <a:extLst>
                <a:ext uri="{FF2B5EF4-FFF2-40B4-BE49-F238E27FC236}">
                  <a16:creationId xmlns:a16="http://schemas.microsoft.com/office/drawing/2014/main" id="{6B962462-C1B5-9E9E-DE86-5C8C5D4EC999}"/>
                </a:ext>
              </a:extLst>
            </p:cNvPr>
            <p:cNvSpPr txBox="1"/>
            <p:nvPr/>
          </p:nvSpPr>
          <p:spPr>
            <a:xfrm>
              <a:off x="7690692" y="5025913"/>
              <a:ext cx="3480123" cy="1425647"/>
            </a:xfrm>
            <a:prstGeom prst="rect">
              <a:avLst/>
            </a:prstGeom>
            <a:noFill/>
          </p:spPr>
          <p:txBody>
            <a:bodyPr wrap="square">
              <a:spAutoFit/>
            </a:bodyPr>
            <a:lstStyle/>
            <a:p>
              <a:pPr>
                <a:lnSpc>
                  <a:spcPts val="1520"/>
                </a:lnSpc>
              </a:pPr>
              <a:r>
                <a:rPr lang="en-GB" sz="1100">
                  <a:solidFill>
                    <a:schemeClr val="bg1"/>
                  </a:solidFill>
                  <a:latin typeface="Montserrat" pitchFamily="2" charset="77"/>
                </a:rPr>
                <a:t>The Danish flexicurity model gives business owners the freedom to up or down scale easily. Also, we have the lowest employer cost in the EU while maintaining one of the most skilled and productive workforces </a:t>
              </a:r>
            </a:p>
            <a:p>
              <a:pPr>
                <a:lnSpc>
                  <a:spcPts val="1520"/>
                </a:lnSpc>
              </a:pPr>
              <a:endParaRPr lang="en-GB" sz="1100">
                <a:solidFill>
                  <a:schemeClr val="bg1"/>
                </a:solidFill>
                <a:latin typeface="Montserrat" pitchFamily="2" charset="77"/>
              </a:endParaRPr>
            </a:p>
            <a:p>
              <a:pPr>
                <a:lnSpc>
                  <a:spcPts val="1520"/>
                </a:lnSpc>
              </a:pPr>
              <a:endParaRPr lang="en-GB" sz="1100">
                <a:solidFill>
                  <a:schemeClr val="bg1"/>
                </a:solidFill>
                <a:latin typeface="Montserrat" pitchFamily="2" charset="77"/>
              </a:endParaRPr>
            </a:p>
          </p:txBody>
        </p:sp>
        <p:pic>
          <p:nvPicPr>
            <p:cNvPr id="33" name="Grafik 32">
              <a:extLst>
                <a:ext uri="{FF2B5EF4-FFF2-40B4-BE49-F238E27FC236}">
                  <a16:creationId xmlns:a16="http://schemas.microsoft.com/office/drawing/2014/main" id="{2087EC57-1A60-3CB9-BD8C-F83A75E2C9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3916" y="4624545"/>
              <a:ext cx="562290" cy="562290"/>
            </a:xfrm>
            <a:prstGeom prst="rect">
              <a:avLst/>
            </a:prstGeom>
          </p:spPr>
        </p:pic>
      </p:grpSp>
      <p:grpSp>
        <p:nvGrpSpPr>
          <p:cNvPr id="47" name="Gruppe 46">
            <a:extLst>
              <a:ext uri="{FF2B5EF4-FFF2-40B4-BE49-F238E27FC236}">
                <a16:creationId xmlns:a16="http://schemas.microsoft.com/office/drawing/2014/main" id="{4DA678F8-C97A-E362-9443-EF1E09123133}"/>
              </a:ext>
            </a:extLst>
          </p:cNvPr>
          <p:cNvGrpSpPr/>
          <p:nvPr/>
        </p:nvGrpSpPr>
        <p:grpSpPr>
          <a:xfrm>
            <a:off x="6200678" y="2157246"/>
            <a:ext cx="4774223" cy="1977824"/>
            <a:chOff x="6629400" y="1794076"/>
            <a:chExt cx="4774223" cy="1977824"/>
          </a:xfrm>
        </p:grpSpPr>
        <p:sp>
          <p:nvSpPr>
            <p:cNvPr id="34" name="Rectangle 12">
              <a:extLst>
                <a:ext uri="{FF2B5EF4-FFF2-40B4-BE49-F238E27FC236}">
                  <a16:creationId xmlns:a16="http://schemas.microsoft.com/office/drawing/2014/main" id="{A68D88B6-4038-FA23-A38E-66908B04E077}"/>
                </a:ext>
              </a:extLst>
            </p:cNvPr>
            <p:cNvSpPr/>
            <p:nvPr/>
          </p:nvSpPr>
          <p:spPr>
            <a:xfrm>
              <a:off x="6629400" y="1794076"/>
              <a:ext cx="4774223" cy="1977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3">
              <a:extLst>
                <a:ext uri="{FF2B5EF4-FFF2-40B4-BE49-F238E27FC236}">
                  <a16:creationId xmlns:a16="http://schemas.microsoft.com/office/drawing/2014/main" id="{3CEB2BB1-C215-9551-20DB-30716BB402BD}"/>
                </a:ext>
              </a:extLst>
            </p:cNvPr>
            <p:cNvSpPr/>
            <p:nvPr/>
          </p:nvSpPr>
          <p:spPr>
            <a:xfrm>
              <a:off x="7688269" y="2268173"/>
              <a:ext cx="3154808" cy="400110"/>
            </a:xfrm>
            <a:prstGeom prst="rect">
              <a:avLst/>
            </a:prstGeom>
          </p:spPr>
          <p:txBody>
            <a:bodyPr wrap="square">
              <a:spAutoFit/>
            </a:bodyPr>
            <a:lstStyle/>
            <a:p>
              <a:r>
                <a:rPr lang="en-GB" sz="2000" dirty="0">
                  <a:solidFill>
                    <a:schemeClr val="bg1"/>
                  </a:solidFill>
                  <a:latin typeface="IBM Plex Serif Medm" panose="02060503050406000203" pitchFamily="18" charset="77"/>
                </a:rPr>
                <a:t>Stable economy</a:t>
              </a:r>
            </a:p>
          </p:txBody>
        </p:sp>
        <p:sp>
          <p:nvSpPr>
            <p:cNvPr id="14" name="Tekstfelt 13">
              <a:extLst>
                <a:ext uri="{FF2B5EF4-FFF2-40B4-BE49-F238E27FC236}">
                  <a16:creationId xmlns:a16="http://schemas.microsoft.com/office/drawing/2014/main" id="{D00287CE-916E-93EE-C060-D96D98BB9D64}"/>
                </a:ext>
              </a:extLst>
            </p:cNvPr>
            <p:cNvSpPr txBox="1"/>
            <p:nvPr/>
          </p:nvSpPr>
          <p:spPr>
            <a:xfrm>
              <a:off x="7688268" y="2693623"/>
              <a:ext cx="3480123" cy="463845"/>
            </a:xfrm>
            <a:prstGeom prst="rect">
              <a:avLst/>
            </a:prstGeom>
            <a:noFill/>
          </p:spPr>
          <p:txBody>
            <a:bodyPr wrap="square">
              <a:spAutoFit/>
            </a:bodyPr>
            <a:lstStyle/>
            <a:p>
              <a:pPr>
                <a:lnSpc>
                  <a:spcPts val="1520"/>
                </a:lnSpc>
              </a:pPr>
              <a:r>
                <a:rPr lang="en-GB" sz="1100">
                  <a:solidFill>
                    <a:schemeClr val="bg1"/>
                  </a:solidFill>
                  <a:latin typeface="Montserrat" pitchFamily="2" charset="77"/>
                </a:rPr>
                <a:t>The Danish economy is known </a:t>
              </a:r>
              <a:br>
                <a:rPr lang="en-GB" sz="1100">
                  <a:solidFill>
                    <a:schemeClr val="bg1"/>
                  </a:solidFill>
                  <a:latin typeface="Montserrat" pitchFamily="2" charset="77"/>
                </a:rPr>
              </a:br>
              <a:r>
                <a:rPr lang="en-GB" sz="1100">
                  <a:solidFill>
                    <a:schemeClr val="bg1"/>
                  </a:solidFill>
                  <a:latin typeface="Montserrat" pitchFamily="2" charset="77"/>
                </a:rPr>
                <a:t>for its stability and prosperity</a:t>
              </a:r>
            </a:p>
          </p:txBody>
        </p:sp>
        <p:pic>
          <p:nvPicPr>
            <p:cNvPr id="36" name="Grafik 35">
              <a:extLst>
                <a:ext uri="{FF2B5EF4-FFF2-40B4-BE49-F238E27FC236}">
                  <a16:creationId xmlns:a16="http://schemas.microsoft.com/office/drawing/2014/main" id="{69245368-C68B-C39D-4026-2E8D766A1C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93170" y="2268173"/>
              <a:ext cx="663782" cy="663782"/>
            </a:xfrm>
            <a:prstGeom prst="rect">
              <a:avLst/>
            </a:prstGeom>
          </p:spPr>
        </p:pic>
      </p:grpSp>
      <p:grpSp>
        <p:nvGrpSpPr>
          <p:cNvPr id="41" name="Gruppe 40">
            <a:extLst>
              <a:ext uri="{FF2B5EF4-FFF2-40B4-BE49-F238E27FC236}">
                <a16:creationId xmlns:a16="http://schemas.microsoft.com/office/drawing/2014/main" id="{FB1F3026-3089-531C-ED88-AF841AB5F094}"/>
              </a:ext>
            </a:extLst>
          </p:cNvPr>
          <p:cNvGrpSpPr/>
          <p:nvPr/>
        </p:nvGrpSpPr>
        <p:grpSpPr>
          <a:xfrm>
            <a:off x="1225891" y="2157246"/>
            <a:ext cx="4774223" cy="2000199"/>
            <a:chOff x="1325743" y="1757292"/>
            <a:chExt cx="4774223" cy="2000199"/>
          </a:xfrm>
        </p:grpSpPr>
        <p:sp>
          <p:nvSpPr>
            <p:cNvPr id="37" name="Rectangle 12">
              <a:extLst>
                <a:ext uri="{FF2B5EF4-FFF2-40B4-BE49-F238E27FC236}">
                  <a16:creationId xmlns:a16="http://schemas.microsoft.com/office/drawing/2014/main" id="{032D919C-2F4D-7062-6802-C17F841162B0}"/>
                </a:ext>
              </a:extLst>
            </p:cNvPr>
            <p:cNvSpPr/>
            <p:nvPr/>
          </p:nvSpPr>
          <p:spPr>
            <a:xfrm>
              <a:off x="1325743" y="1757292"/>
              <a:ext cx="4774223" cy="2000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Rectangle 13">
              <a:extLst>
                <a:ext uri="{FF2B5EF4-FFF2-40B4-BE49-F238E27FC236}">
                  <a16:creationId xmlns:a16="http://schemas.microsoft.com/office/drawing/2014/main" id="{9BEE0457-32D0-69F2-7C8B-38A5A095169B}"/>
                </a:ext>
              </a:extLst>
            </p:cNvPr>
            <p:cNvSpPr/>
            <p:nvPr/>
          </p:nvSpPr>
          <p:spPr>
            <a:xfrm>
              <a:off x="2394363" y="2195939"/>
              <a:ext cx="3540669" cy="1015663"/>
            </a:xfrm>
            <a:prstGeom prst="rect">
              <a:avLst/>
            </a:prstGeom>
          </p:spPr>
          <p:txBody>
            <a:bodyPr wrap="square">
              <a:spAutoFit/>
            </a:bodyPr>
            <a:lstStyle/>
            <a:p>
              <a:r>
                <a:rPr lang="en-GB" sz="2000">
                  <a:solidFill>
                    <a:schemeClr val="bg1"/>
                  </a:solidFill>
                  <a:latin typeface="IBM Plex Serif Medm" panose="02060503050406000203" pitchFamily="18" charset="77"/>
                </a:rPr>
                <a:t>Scandinavia’s most </a:t>
              </a:r>
              <a:br>
                <a:rPr lang="en-GB" sz="2000">
                  <a:solidFill>
                    <a:schemeClr val="bg1"/>
                  </a:solidFill>
                  <a:latin typeface="IBM Plex Serif Medm" panose="02060503050406000203" pitchFamily="18" charset="77"/>
                </a:rPr>
              </a:br>
              <a:r>
                <a:rPr lang="en-GB" sz="2000">
                  <a:solidFill>
                    <a:schemeClr val="bg1"/>
                  </a:solidFill>
                  <a:latin typeface="IBM Plex Serif Medm" panose="02060503050406000203" pitchFamily="18" charset="77"/>
                </a:rPr>
                <a:t>cost-efficient location</a:t>
              </a:r>
            </a:p>
            <a:p>
              <a:endParaRPr lang="en-GB" sz="2000">
                <a:solidFill>
                  <a:schemeClr val="bg1"/>
                </a:solidFill>
                <a:latin typeface="IBM Plex Serif Medm" panose="02060503050406000203" pitchFamily="18" charset="77"/>
              </a:endParaRPr>
            </a:p>
          </p:txBody>
        </p:sp>
        <p:pic>
          <p:nvPicPr>
            <p:cNvPr id="9" name="Grafik 8">
              <a:extLst>
                <a:ext uri="{FF2B5EF4-FFF2-40B4-BE49-F238E27FC236}">
                  <a16:creationId xmlns:a16="http://schemas.microsoft.com/office/drawing/2014/main" id="{B04BBAE7-D2F4-2ED2-DE9E-7B005581D1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1182" y="2287183"/>
              <a:ext cx="598247" cy="598247"/>
            </a:xfrm>
            <a:prstGeom prst="rect">
              <a:avLst/>
            </a:prstGeom>
          </p:spPr>
        </p:pic>
      </p:grpSp>
      <p:grpSp>
        <p:nvGrpSpPr>
          <p:cNvPr id="44" name="Gruppe 43">
            <a:extLst>
              <a:ext uri="{FF2B5EF4-FFF2-40B4-BE49-F238E27FC236}">
                <a16:creationId xmlns:a16="http://schemas.microsoft.com/office/drawing/2014/main" id="{20DC71C1-9CCA-AEDC-C146-69FD5A94816A}"/>
              </a:ext>
            </a:extLst>
          </p:cNvPr>
          <p:cNvGrpSpPr/>
          <p:nvPr/>
        </p:nvGrpSpPr>
        <p:grpSpPr>
          <a:xfrm>
            <a:off x="1225890" y="4361120"/>
            <a:ext cx="4774223" cy="2000199"/>
            <a:chOff x="1321776" y="4374223"/>
            <a:chExt cx="4774223" cy="2000199"/>
          </a:xfrm>
        </p:grpSpPr>
        <p:pic>
          <p:nvPicPr>
            <p:cNvPr id="27" name="Grafik 26">
              <a:extLst>
                <a:ext uri="{FF2B5EF4-FFF2-40B4-BE49-F238E27FC236}">
                  <a16:creationId xmlns:a16="http://schemas.microsoft.com/office/drawing/2014/main" id="{9D7E28EE-4272-AA91-F7A0-8387675E0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9384" y="5093036"/>
              <a:ext cx="562290" cy="562290"/>
            </a:xfrm>
            <a:prstGeom prst="rect">
              <a:avLst/>
            </a:prstGeom>
          </p:spPr>
        </p:pic>
        <p:sp>
          <p:nvSpPr>
            <p:cNvPr id="38" name="Rectangle 12">
              <a:extLst>
                <a:ext uri="{FF2B5EF4-FFF2-40B4-BE49-F238E27FC236}">
                  <a16:creationId xmlns:a16="http://schemas.microsoft.com/office/drawing/2014/main" id="{98562F0C-474C-571D-4316-7498ABBE4B62}"/>
                </a:ext>
              </a:extLst>
            </p:cNvPr>
            <p:cNvSpPr/>
            <p:nvPr/>
          </p:nvSpPr>
          <p:spPr>
            <a:xfrm>
              <a:off x="1321776" y="4374223"/>
              <a:ext cx="4774223" cy="2000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13">
              <a:extLst>
                <a:ext uri="{FF2B5EF4-FFF2-40B4-BE49-F238E27FC236}">
                  <a16:creationId xmlns:a16="http://schemas.microsoft.com/office/drawing/2014/main" id="{04B08CB4-DA72-9EFC-EE8C-D4EAF9ABD32A}"/>
                </a:ext>
              </a:extLst>
            </p:cNvPr>
            <p:cNvSpPr/>
            <p:nvPr/>
          </p:nvSpPr>
          <p:spPr>
            <a:xfrm>
              <a:off x="2363776" y="4564627"/>
              <a:ext cx="3154808" cy="400110"/>
            </a:xfrm>
            <a:prstGeom prst="rect">
              <a:avLst/>
            </a:prstGeom>
          </p:spPr>
          <p:txBody>
            <a:bodyPr wrap="square">
              <a:spAutoFit/>
            </a:bodyPr>
            <a:lstStyle/>
            <a:p>
              <a:r>
                <a:rPr lang="en-GB" sz="2000" dirty="0">
                  <a:solidFill>
                    <a:schemeClr val="bg1"/>
                  </a:solidFill>
                  <a:latin typeface="IBM Plex Serif Medm" panose="02060503050406000203" pitchFamily="18" charset="77"/>
                </a:rPr>
                <a:t>Low </a:t>
              </a:r>
              <a:r>
                <a:rPr lang="en-GB" sz="2000" dirty="0" err="1">
                  <a:solidFill>
                    <a:schemeClr val="bg1"/>
                  </a:solidFill>
                  <a:latin typeface="IBM Plex Serif Medm" panose="02060503050406000203" pitchFamily="18" charset="77"/>
                </a:rPr>
                <a:t>Coporate</a:t>
              </a:r>
              <a:r>
                <a:rPr lang="en-GB" sz="2000" dirty="0">
                  <a:solidFill>
                    <a:schemeClr val="bg1"/>
                  </a:solidFill>
                  <a:latin typeface="IBM Plex Serif Medm" panose="02060503050406000203" pitchFamily="18" charset="77"/>
                </a:rPr>
                <a:t> taxation</a:t>
              </a:r>
            </a:p>
          </p:txBody>
        </p:sp>
        <p:sp>
          <p:nvSpPr>
            <p:cNvPr id="24" name="Tekstfelt 23">
              <a:extLst>
                <a:ext uri="{FF2B5EF4-FFF2-40B4-BE49-F238E27FC236}">
                  <a16:creationId xmlns:a16="http://schemas.microsoft.com/office/drawing/2014/main" id="{51F5D421-BAC3-2C29-CCE0-4F9B08B9C274}"/>
                </a:ext>
              </a:extLst>
            </p:cNvPr>
            <p:cNvSpPr txBox="1"/>
            <p:nvPr/>
          </p:nvSpPr>
          <p:spPr>
            <a:xfrm>
              <a:off x="2363775" y="5050692"/>
              <a:ext cx="3480123" cy="1040926"/>
            </a:xfrm>
            <a:prstGeom prst="rect">
              <a:avLst/>
            </a:prstGeom>
            <a:noFill/>
          </p:spPr>
          <p:txBody>
            <a:bodyPr wrap="square">
              <a:spAutoFit/>
            </a:bodyPr>
            <a:lstStyle/>
            <a:p>
              <a:pPr>
                <a:lnSpc>
                  <a:spcPts val="1520"/>
                </a:lnSpc>
              </a:pPr>
              <a:r>
                <a:rPr lang="en-GB" sz="1100">
                  <a:solidFill>
                    <a:schemeClr val="bg1"/>
                  </a:solidFill>
                  <a:latin typeface="Montserrat" pitchFamily="2" charset="77"/>
                </a:rPr>
                <a:t>Denmark corporate tax rate is lower than the EU and OECD average. It is 22% to be exact, no more than that. Also, Denmark doesn’t have double Taxation</a:t>
              </a:r>
            </a:p>
            <a:p>
              <a:pPr>
                <a:lnSpc>
                  <a:spcPts val="1520"/>
                </a:lnSpc>
              </a:pPr>
              <a:endParaRPr lang="en-GB" sz="1100">
                <a:solidFill>
                  <a:schemeClr val="bg1"/>
                </a:solidFill>
                <a:latin typeface="Montserrat" pitchFamily="2" charset="77"/>
              </a:endParaRPr>
            </a:p>
          </p:txBody>
        </p:sp>
        <p:pic>
          <p:nvPicPr>
            <p:cNvPr id="43" name="Grafik 42">
              <a:extLst>
                <a:ext uri="{FF2B5EF4-FFF2-40B4-BE49-F238E27FC236}">
                  <a16:creationId xmlns:a16="http://schemas.microsoft.com/office/drawing/2014/main" id="{36FB1ABA-B0F8-983C-691E-EA6F4E7DE6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1182" y="4624545"/>
              <a:ext cx="493866" cy="493866"/>
            </a:xfrm>
            <a:prstGeom prst="rect">
              <a:avLst/>
            </a:prstGeom>
          </p:spPr>
        </p:pic>
      </p:grpSp>
      <p:sp>
        <p:nvSpPr>
          <p:cNvPr id="2" name="Tekstfelt 1">
            <a:extLst>
              <a:ext uri="{FF2B5EF4-FFF2-40B4-BE49-F238E27FC236}">
                <a16:creationId xmlns:a16="http://schemas.microsoft.com/office/drawing/2014/main" id="{9F3B22F6-E0D4-8E98-E924-D2D219EAA52A}"/>
              </a:ext>
            </a:extLst>
          </p:cNvPr>
          <p:cNvSpPr txBox="1"/>
          <p:nvPr/>
        </p:nvSpPr>
        <p:spPr>
          <a:xfrm>
            <a:off x="1134065" y="1640915"/>
            <a:ext cx="6097464" cy="307777"/>
          </a:xfrm>
          <a:prstGeom prst="rect">
            <a:avLst/>
          </a:prstGeom>
          <a:noFill/>
        </p:spPr>
        <p:txBody>
          <a:bodyPr wrap="square">
            <a:spAutoFit/>
          </a:bodyPr>
          <a:lstStyle/>
          <a:p>
            <a:r>
              <a:rPr lang="da-DK" sz="1400" dirty="0">
                <a:latin typeface="Montserrat" pitchFamily="2" charset="77"/>
              </a:rPr>
              <a:t>The most favorable business </a:t>
            </a:r>
            <a:r>
              <a:rPr lang="da-DK" sz="1400" dirty="0" err="1">
                <a:latin typeface="Montserrat" pitchFamily="2" charset="77"/>
              </a:rPr>
              <a:t>conditions</a:t>
            </a:r>
            <a:endParaRPr lang="da-DK" sz="1400" dirty="0">
              <a:latin typeface="Montserrat" pitchFamily="2" charset="77"/>
            </a:endParaRPr>
          </a:p>
        </p:txBody>
      </p:sp>
    </p:spTree>
    <p:extLst>
      <p:ext uri="{BB962C8B-B14F-4D97-AF65-F5344CB8AC3E}">
        <p14:creationId xmlns:p14="http://schemas.microsoft.com/office/powerpoint/2010/main" val="36911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a:extLst>
              <a:ext uri="{FF2B5EF4-FFF2-40B4-BE49-F238E27FC236}">
                <a16:creationId xmlns:a16="http://schemas.microsoft.com/office/drawing/2014/main" id="{6A80BEDD-89E4-DBAA-DDE6-DB49104A326E}"/>
              </a:ext>
            </a:extLst>
          </p:cNvPr>
          <p:cNvPicPr>
            <a:picLocks noChangeAspect="1"/>
          </p:cNvPicPr>
          <p:nvPr/>
        </p:nvPicPr>
        <p:blipFill rotWithShape="1">
          <a:blip r:embed="rId3"/>
          <a:srcRect l="12442" t="13690" r="18222" b="13564"/>
          <a:stretch/>
        </p:blipFill>
        <p:spPr>
          <a:xfrm rot="10800000">
            <a:off x="7723819" y="2304869"/>
            <a:ext cx="809685" cy="849506"/>
          </a:xfrm>
          <a:prstGeom prst="rect">
            <a:avLst/>
          </a:prstGeom>
        </p:spPr>
      </p:pic>
      <p:pic>
        <p:nvPicPr>
          <p:cNvPr id="25" name="Billede 24">
            <a:extLst>
              <a:ext uri="{FF2B5EF4-FFF2-40B4-BE49-F238E27FC236}">
                <a16:creationId xmlns:a16="http://schemas.microsoft.com/office/drawing/2014/main" id="{E627F701-4218-6D51-E8B9-88A08EF47E3B}"/>
              </a:ext>
            </a:extLst>
          </p:cNvPr>
          <p:cNvPicPr>
            <a:picLocks noChangeAspect="1"/>
          </p:cNvPicPr>
          <p:nvPr/>
        </p:nvPicPr>
        <p:blipFill rotWithShape="1">
          <a:blip r:embed="rId3"/>
          <a:srcRect l="12442" t="13690" r="18222" b="13564"/>
          <a:stretch/>
        </p:blipFill>
        <p:spPr>
          <a:xfrm>
            <a:off x="2937814" y="2319897"/>
            <a:ext cx="809685" cy="849506"/>
          </a:xfrm>
          <a:prstGeom prst="rect">
            <a:avLst/>
          </a:prstGeom>
        </p:spPr>
      </p:pic>
      <p:pic>
        <p:nvPicPr>
          <p:cNvPr id="22" name="Billede 21">
            <a:extLst>
              <a:ext uri="{FF2B5EF4-FFF2-40B4-BE49-F238E27FC236}">
                <a16:creationId xmlns:a16="http://schemas.microsoft.com/office/drawing/2014/main" id="{36142DE2-9E11-312B-8464-3A823011D6D8}"/>
              </a:ext>
            </a:extLst>
          </p:cNvPr>
          <p:cNvPicPr>
            <a:picLocks noChangeAspect="1"/>
          </p:cNvPicPr>
          <p:nvPr/>
        </p:nvPicPr>
        <p:blipFill rotWithShape="1">
          <a:blip r:embed="rId3"/>
          <a:srcRect l="12442" t="13690" r="18222" b="13564"/>
          <a:stretch/>
        </p:blipFill>
        <p:spPr>
          <a:xfrm>
            <a:off x="6317582" y="3371669"/>
            <a:ext cx="809685" cy="849506"/>
          </a:xfrm>
          <a:prstGeom prst="rect">
            <a:avLst/>
          </a:prstGeom>
        </p:spPr>
      </p:pic>
      <p:sp>
        <p:nvSpPr>
          <p:cNvPr id="4" name="CuadroTexto 350">
            <a:extLst>
              <a:ext uri="{FF2B5EF4-FFF2-40B4-BE49-F238E27FC236}">
                <a16:creationId xmlns:a16="http://schemas.microsoft.com/office/drawing/2014/main" id="{829B53A0-E5FC-EE80-F59A-DE632A14BEE9}"/>
              </a:ext>
            </a:extLst>
          </p:cNvPr>
          <p:cNvSpPr txBox="1"/>
          <p:nvPr/>
        </p:nvSpPr>
        <p:spPr>
          <a:xfrm>
            <a:off x="876597" y="1180156"/>
            <a:ext cx="7311640" cy="630942"/>
          </a:xfrm>
          <a:prstGeom prst="rect">
            <a:avLst/>
          </a:prstGeom>
          <a:noFill/>
        </p:spPr>
        <p:txBody>
          <a:bodyPr wrap="square" rtlCol="0">
            <a:spAutoFit/>
          </a:bodyPr>
          <a:lstStyle/>
          <a:p>
            <a:r>
              <a:rPr lang="en-US" sz="3500" b="1">
                <a:latin typeface="IBM Plex Serif" panose="02060503050406000203" pitchFamily="18" charset="77"/>
                <a:ea typeface="Lato Heavy" charset="0"/>
                <a:cs typeface="Poppins" pitchFamily="2" charset="77"/>
              </a:rPr>
              <a:t>Why </a:t>
            </a:r>
            <a:r>
              <a:rPr lang="en-US" sz="3500" i="1">
                <a:latin typeface="IBM Plex Serif" panose="02060503050406000203" pitchFamily="18" charset="77"/>
                <a:ea typeface="Lato Heavy" charset="0"/>
                <a:cs typeface="Poppins" pitchFamily="2" charset="77"/>
              </a:rPr>
              <a:t>people</a:t>
            </a:r>
            <a:r>
              <a:rPr lang="en-US" sz="3500" b="1">
                <a:latin typeface="IBM Plex Serif" panose="02060503050406000203" pitchFamily="18" charset="77"/>
                <a:ea typeface="Lato Heavy" charset="0"/>
                <a:cs typeface="Poppins" pitchFamily="2" charset="77"/>
              </a:rPr>
              <a:t> thrive here</a:t>
            </a:r>
          </a:p>
        </p:txBody>
      </p:sp>
      <p:sp>
        <p:nvSpPr>
          <p:cNvPr id="5" name="Tekstfelt 4">
            <a:extLst>
              <a:ext uri="{FF2B5EF4-FFF2-40B4-BE49-F238E27FC236}">
                <a16:creationId xmlns:a16="http://schemas.microsoft.com/office/drawing/2014/main" id="{DF122B2B-D825-4B8E-C442-8EDAA223F556}"/>
              </a:ext>
            </a:extLst>
          </p:cNvPr>
          <p:cNvSpPr txBox="1"/>
          <p:nvPr/>
        </p:nvSpPr>
        <p:spPr>
          <a:xfrm>
            <a:off x="927288" y="1775313"/>
            <a:ext cx="6097464" cy="307777"/>
          </a:xfrm>
          <a:prstGeom prst="rect">
            <a:avLst/>
          </a:prstGeom>
          <a:noFill/>
        </p:spPr>
        <p:txBody>
          <a:bodyPr wrap="square">
            <a:spAutoFit/>
          </a:bodyPr>
          <a:lstStyle/>
          <a:p>
            <a:r>
              <a:rPr lang="da-DK" sz="1400">
                <a:latin typeface="Montserrat" pitchFamily="2" charset="77"/>
              </a:rPr>
              <a:t>The most favorable </a:t>
            </a:r>
            <a:r>
              <a:rPr lang="da-DK" sz="1400" err="1">
                <a:latin typeface="Montserrat" pitchFamily="2" charset="77"/>
              </a:rPr>
              <a:t>living</a:t>
            </a:r>
            <a:r>
              <a:rPr lang="da-DK" sz="1400">
                <a:latin typeface="Montserrat" pitchFamily="2" charset="77"/>
              </a:rPr>
              <a:t> </a:t>
            </a:r>
            <a:r>
              <a:rPr lang="da-DK" sz="1400" err="1">
                <a:latin typeface="Montserrat" pitchFamily="2" charset="77"/>
              </a:rPr>
              <a:t>conditions</a:t>
            </a:r>
            <a:endParaRPr lang="da-DK" sz="1400">
              <a:latin typeface="Montserrat" pitchFamily="2" charset="77"/>
            </a:endParaRPr>
          </a:p>
        </p:txBody>
      </p:sp>
      <p:sp>
        <p:nvSpPr>
          <p:cNvPr id="8" name="TextBox 18">
            <a:extLst>
              <a:ext uri="{FF2B5EF4-FFF2-40B4-BE49-F238E27FC236}">
                <a16:creationId xmlns:a16="http://schemas.microsoft.com/office/drawing/2014/main" id="{D80F587F-7B71-6668-627A-F19F3AFC01A9}"/>
              </a:ext>
            </a:extLst>
          </p:cNvPr>
          <p:cNvSpPr txBox="1"/>
          <p:nvPr/>
        </p:nvSpPr>
        <p:spPr>
          <a:xfrm>
            <a:off x="1078820" y="4620662"/>
            <a:ext cx="2956850" cy="1515415"/>
          </a:xfrm>
          <a:prstGeom prst="rect">
            <a:avLst/>
          </a:prstGeom>
          <a:noFill/>
        </p:spPr>
        <p:txBody>
          <a:bodyPr wrap="square" rtlCol="0">
            <a:spAutoFit/>
          </a:bodyPr>
          <a:lstStyle/>
          <a:p>
            <a:pPr>
              <a:lnSpc>
                <a:spcPts val="1400"/>
              </a:lnSpc>
            </a:pPr>
            <a:r>
              <a:rPr lang="en-GB" sz="1000">
                <a:latin typeface="Montserrat" pitchFamily="2" charset="77"/>
                <a:ea typeface="Lato Light" panose="020F0502020204030203" pitchFamily="34" charset="0"/>
                <a:cs typeface="Lato Light" panose="020F0502020204030203" pitchFamily="34" charset="0"/>
              </a:rPr>
              <a:t>In Denmark organisations </a:t>
            </a:r>
            <a:br>
              <a:rPr lang="en-GB" sz="1000">
                <a:latin typeface="Montserrat" pitchFamily="2" charset="77"/>
                <a:ea typeface="Lato Light" panose="020F0502020204030203" pitchFamily="34" charset="0"/>
                <a:cs typeface="Lato Light" panose="020F0502020204030203" pitchFamily="34" charset="0"/>
              </a:rPr>
            </a:br>
            <a:r>
              <a:rPr lang="en-GB" sz="1000">
                <a:latin typeface="Montserrat" pitchFamily="2" charset="77"/>
                <a:ea typeface="Lato Light" panose="020F0502020204030203" pitchFamily="34" charset="0"/>
                <a:cs typeface="Lato Light" panose="020F0502020204030203" pitchFamily="34" charset="0"/>
              </a:rPr>
              <a:t>and companies have a flat organisational structure that encourages team work and idea sharing among employees. </a:t>
            </a:r>
            <a:br>
              <a:rPr lang="en-GB" sz="1000">
                <a:latin typeface="Montserrat" pitchFamily="2" charset="77"/>
                <a:ea typeface="Lato Light" panose="020F0502020204030203" pitchFamily="34" charset="0"/>
                <a:cs typeface="Lato Light" panose="020F0502020204030203" pitchFamily="34" charset="0"/>
              </a:rPr>
            </a:br>
            <a:br>
              <a:rPr lang="en-GB" sz="1000">
                <a:latin typeface="Montserrat" pitchFamily="2" charset="77"/>
                <a:ea typeface="Lato Light" panose="020F0502020204030203" pitchFamily="34" charset="0"/>
                <a:cs typeface="Lato Light" panose="020F0502020204030203" pitchFamily="34" charset="0"/>
              </a:rPr>
            </a:br>
            <a:r>
              <a:rPr lang="en-GB" sz="1000">
                <a:latin typeface="Montserrat" pitchFamily="2" charset="77"/>
                <a:ea typeface="Lato Light" panose="020F0502020204030203" pitchFamily="34" charset="0"/>
                <a:cs typeface="Lato Light" panose="020F0502020204030203" pitchFamily="34" charset="0"/>
              </a:rPr>
              <a:t>This results in one of the happiest workforces in the world and a flourishing ground for innovation. </a:t>
            </a:r>
          </a:p>
        </p:txBody>
      </p:sp>
      <p:sp>
        <p:nvSpPr>
          <p:cNvPr id="10" name="Tekstfelt 9">
            <a:extLst>
              <a:ext uri="{FF2B5EF4-FFF2-40B4-BE49-F238E27FC236}">
                <a16:creationId xmlns:a16="http://schemas.microsoft.com/office/drawing/2014/main" id="{FC450E26-D162-3BD2-2A59-E656A7B040E0}"/>
              </a:ext>
            </a:extLst>
          </p:cNvPr>
          <p:cNvSpPr txBox="1"/>
          <p:nvPr/>
        </p:nvSpPr>
        <p:spPr>
          <a:xfrm>
            <a:off x="1078820" y="4296860"/>
            <a:ext cx="2330947" cy="276999"/>
          </a:xfrm>
          <a:prstGeom prst="rect">
            <a:avLst/>
          </a:prstGeom>
          <a:noFill/>
        </p:spPr>
        <p:txBody>
          <a:bodyPr wrap="square">
            <a:spAutoFit/>
          </a:bodyPr>
          <a:lstStyle/>
          <a:p>
            <a:r>
              <a:rPr lang="en-US" sz="1200">
                <a:latin typeface="Montserrat" pitchFamily="2" charset="77"/>
                <a:ea typeface="Montserrat" charset="0"/>
                <a:cs typeface="Montserrat" charset="0"/>
              </a:rPr>
              <a:t>Collaborative work culture</a:t>
            </a:r>
          </a:p>
        </p:txBody>
      </p:sp>
      <p:pic>
        <p:nvPicPr>
          <p:cNvPr id="11" name="Billede 10">
            <a:extLst>
              <a:ext uri="{FF2B5EF4-FFF2-40B4-BE49-F238E27FC236}">
                <a16:creationId xmlns:a16="http://schemas.microsoft.com/office/drawing/2014/main" id="{D7D858F6-7111-FA9F-F0B6-B4C13FC45B2A}"/>
              </a:ext>
            </a:extLst>
          </p:cNvPr>
          <p:cNvPicPr>
            <a:picLocks noChangeAspect="1"/>
          </p:cNvPicPr>
          <p:nvPr/>
        </p:nvPicPr>
        <p:blipFill>
          <a:blip r:embed="rId4"/>
          <a:stretch>
            <a:fillRect/>
          </a:stretch>
        </p:blipFill>
        <p:spPr>
          <a:xfrm>
            <a:off x="1166589" y="2444326"/>
            <a:ext cx="2455546" cy="1636008"/>
          </a:xfrm>
          <a:prstGeom prst="rect">
            <a:avLst/>
          </a:prstGeom>
          <a:ln w="38100" cap="sq">
            <a:noFill/>
            <a:miter lim="800000"/>
          </a:ln>
        </p:spPr>
      </p:pic>
      <p:sp>
        <p:nvSpPr>
          <p:cNvPr id="12" name="TextBox 18">
            <a:extLst>
              <a:ext uri="{FF2B5EF4-FFF2-40B4-BE49-F238E27FC236}">
                <a16:creationId xmlns:a16="http://schemas.microsoft.com/office/drawing/2014/main" id="{C888CAAF-B9D3-FBD2-3C6E-855ED4538C8A}"/>
              </a:ext>
            </a:extLst>
          </p:cNvPr>
          <p:cNvSpPr txBox="1"/>
          <p:nvPr/>
        </p:nvSpPr>
        <p:spPr>
          <a:xfrm>
            <a:off x="4446894" y="4620662"/>
            <a:ext cx="3118864" cy="1422441"/>
          </a:xfrm>
          <a:prstGeom prst="rect">
            <a:avLst/>
          </a:prstGeom>
          <a:noFill/>
        </p:spPr>
        <p:txBody>
          <a:bodyPr wrap="square" rtlCol="0">
            <a:spAutoFit/>
          </a:bodyPr>
          <a:lstStyle/>
          <a:p>
            <a:pPr>
              <a:lnSpc>
                <a:spcPts val="1500"/>
              </a:lnSpc>
            </a:pPr>
            <a:r>
              <a:rPr lang="en-GB" sz="1000">
                <a:latin typeface="Montserrat" pitchFamily="2" charset="77"/>
                <a:ea typeface="Lato Light" panose="020F0502020204030203" pitchFamily="34" charset="0"/>
                <a:cs typeface="Lato Light" panose="020F0502020204030203" pitchFamily="34" charset="0"/>
              </a:rPr>
              <a:t>Copenhagen is built for cycling and walking and you can swim in the harbour – the water is that clean. </a:t>
            </a:r>
          </a:p>
          <a:p>
            <a:pPr>
              <a:lnSpc>
                <a:spcPts val="1500"/>
              </a:lnSpc>
            </a:pPr>
            <a:endParaRPr lang="en-GB" sz="1000">
              <a:latin typeface="Montserrat" pitchFamily="2" charset="77"/>
              <a:ea typeface="Lato Light" panose="020F0502020204030203" pitchFamily="34" charset="0"/>
              <a:cs typeface="Lato Light" panose="020F0502020204030203" pitchFamily="34" charset="0"/>
            </a:endParaRPr>
          </a:p>
          <a:p>
            <a:pPr>
              <a:lnSpc>
                <a:spcPts val="1500"/>
              </a:lnSpc>
            </a:pPr>
            <a:r>
              <a:rPr lang="en-GB" sz="1000">
                <a:latin typeface="Montserrat" pitchFamily="2" charset="77"/>
                <a:ea typeface="Lato Light" panose="020F0502020204030203" pitchFamily="34" charset="0"/>
                <a:cs typeface="Lato Light" panose="020F0502020204030203" pitchFamily="34" charset="0"/>
              </a:rPr>
              <a:t>Denmark is full of nature and green oases in the cities to enjoy. </a:t>
            </a:r>
          </a:p>
          <a:p>
            <a:pPr>
              <a:lnSpc>
                <a:spcPts val="1500"/>
              </a:lnSpc>
            </a:pPr>
            <a:endParaRPr lang="en-GB" sz="1000">
              <a:latin typeface="Montserrat" pitchFamily="2" charset="77"/>
              <a:ea typeface="Lato Light" panose="020F0502020204030203" pitchFamily="34" charset="0"/>
              <a:cs typeface="Lato Light" panose="020F0502020204030203" pitchFamily="34" charset="0"/>
            </a:endParaRPr>
          </a:p>
        </p:txBody>
      </p:sp>
      <p:sp>
        <p:nvSpPr>
          <p:cNvPr id="15" name="Tekstfelt 14">
            <a:extLst>
              <a:ext uri="{FF2B5EF4-FFF2-40B4-BE49-F238E27FC236}">
                <a16:creationId xmlns:a16="http://schemas.microsoft.com/office/drawing/2014/main" id="{C1671172-7AF6-6723-70BC-7D7D4AB065DF}"/>
              </a:ext>
            </a:extLst>
          </p:cNvPr>
          <p:cNvSpPr txBox="1"/>
          <p:nvPr/>
        </p:nvSpPr>
        <p:spPr>
          <a:xfrm>
            <a:off x="4446894" y="4296860"/>
            <a:ext cx="2330947" cy="276999"/>
          </a:xfrm>
          <a:prstGeom prst="rect">
            <a:avLst/>
          </a:prstGeom>
          <a:noFill/>
        </p:spPr>
        <p:txBody>
          <a:bodyPr wrap="square">
            <a:spAutoFit/>
          </a:bodyPr>
          <a:lstStyle/>
          <a:p>
            <a:r>
              <a:rPr lang="en-US" sz="1200">
                <a:latin typeface="Montserrat" pitchFamily="2" charset="77"/>
                <a:ea typeface="Montserrat" charset="0"/>
                <a:cs typeface="Montserrat" charset="0"/>
              </a:rPr>
              <a:t>Clean and Green</a:t>
            </a:r>
          </a:p>
        </p:txBody>
      </p:sp>
      <p:sp>
        <p:nvSpPr>
          <p:cNvPr id="16" name="TextBox 18">
            <a:extLst>
              <a:ext uri="{FF2B5EF4-FFF2-40B4-BE49-F238E27FC236}">
                <a16:creationId xmlns:a16="http://schemas.microsoft.com/office/drawing/2014/main" id="{2513F927-3037-A16F-308A-042BF54448C7}"/>
              </a:ext>
            </a:extLst>
          </p:cNvPr>
          <p:cNvSpPr txBox="1"/>
          <p:nvPr/>
        </p:nvSpPr>
        <p:spPr>
          <a:xfrm>
            <a:off x="7814968" y="4620662"/>
            <a:ext cx="2956850" cy="1230080"/>
          </a:xfrm>
          <a:prstGeom prst="rect">
            <a:avLst/>
          </a:prstGeom>
          <a:noFill/>
        </p:spPr>
        <p:txBody>
          <a:bodyPr wrap="square" rtlCol="0">
            <a:spAutoFit/>
          </a:bodyPr>
          <a:lstStyle/>
          <a:p>
            <a:pPr>
              <a:lnSpc>
                <a:spcPts val="1500"/>
              </a:lnSpc>
            </a:pPr>
            <a:r>
              <a:rPr lang="en-GB" sz="1000">
                <a:latin typeface="Montserrat" pitchFamily="2" charset="77"/>
                <a:ea typeface="Lato Light" panose="020F0502020204030203" pitchFamily="34" charset="0"/>
                <a:cs typeface="Lato Light" panose="020F0502020204030203" pitchFamily="34" charset="0"/>
              </a:rPr>
              <a:t>People in Denmark are among the happiest and most satisfied in the world. We are famous for our work-life balance, our equal access to great healthcare and education and then we have a high level </a:t>
            </a:r>
            <a:br>
              <a:rPr lang="en-GB" sz="1000">
                <a:latin typeface="Montserrat" pitchFamily="2" charset="77"/>
                <a:ea typeface="Lato Light" panose="020F0502020204030203" pitchFamily="34" charset="0"/>
                <a:cs typeface="Lato Light" panose="020F0502020204030203" pitchFamily="34" charset="0"/>
              </a:rPr>
            </a:br>
            <a:r>
              <a:rPr lang="en-GB" sz="1000">
                <a:latin typeface="Montserrat" pitchFamily="2" charset="77"/>
                <a:ea typeface="Lato Light" panose="020F0502020204030203" pitchFamily="34" charset="0"/>
                <a:cs typeface="Lato Light" panose="020F0502020204030203" pitchFamily="34" charset="0"/>
              </a:rPr>
              <a:t>of personal freedom.   </a:t>
            </a:r>
          </a:p>
        </p:txBody>
      </p:sp>
      <p:sp>
        <p:nvSpPr>
          <p:cNvPr id="17" name="Tekstfelt 16">
            <a:extLst>
              <a:ext uri="{FF2B5EF4-FFF2-40B4-BE49-F238E27FC236}">
                <a16:creationId xmlns:a16="http://schemas.microsoft.com/office/drawing/2014/main" id="{E51A672D-09A7-D483-F6BC-27A010601902}"/>
              </a:ext>
            </a:extLst>
          </p:cNvPr>
          <p:cNvSpPr txBox="1"/>
          <p:nvPr/>
        </p:nvSpPr>
        <p:spPr>
          <a:xfrm>
            <a:off x="7814968" y="4296860"/>
            <a:ext cx="2330947" cy="276999"/>
          </a:xfrm>
          <a:prstGeom prst="rect">
            <a:avLst/>
          </a:prstGeom>
          <a:noFill/>
        </p:spPr>
        <p:txBody>
          <a:bodyPr wrap="square">
            <a:spAutoFit/>
          </a:bodyPr>
          <a:lstStyle/>
          <a:p>
            <a:r>
              <a:rPr lang="en-US" sz="1200">
                <a:latin typeface="Montserrat" pitchFamily="2" charset="77"/>
                <a:ea typeface="Montserrat" charset="0"/>
                <a:cs typeface="Montserrat" charset="0"/>
              </a:rPr>
              <a:t>High Quality of life</a:t>
            </a:r>
          </a:p>
        </p:txBody>
      </p:sp>
      <p:pic>
        <p:nvPicPr>
          <p:cNvPr id="18" name="Billede 17">
            <a:extLst>
              <a:ext uri="{FF2B5EF4-FFF2-40B4-BE49-F238E27FC236}">
                <a16:creationId xmlns:a16="http://schemas.microsoft.com/office/drawing/2014/main" id="{BB2983BC-496C-06AB-C528-3027D07F9B04}"/>
              </a:ext>
            </a:extLst>
          </p:cNvPr>
          <p:cNvPicPr>
            <a:picLocks noChangeAspect="1"/>
          </p:cNvPicPr>
          <p:nvPr/>
        </p:nvPicPr>
        <p:blipFill>
          <a:blip r:embed="rId5"/>
          <a:stretch>
            <a:fillRect/>
          </a:stretch>
        </p:blipFill>
        <p:spPr>
          <a:xfrm>
            <a:off x="4533793" y="2444326"/>
            <a:ext cx="2490959" cy="1659601"/>
          </a:xfrm>
          <a:prstGeom prst="rect">
            <a:avLst/>
          </a:prstGeom>
        </p:spPr>
      </p:pic>
      <p:pic>
        <p:nvPicPr>
          <p:cNvPr id="19" name="Billede 18">
            <a:extLst>
              <a:ext uri="{FF2B5EF4-FFF2-40B4-BE49-F238E27FC236}">
                <a16:creationId xmlns:a16="http://schemas.microsoft.com/office/drawing/2014/main" id="{10F436DD-72CA-3A70-F461-70CF638E578B}"/>
              </a:ext>
            </a:extLst>
          </p:cNvPr>
          <p:cNvPicPr>
            <a:picLocks noChangeAspect="1"/>
          </p:cNvPicPr>
          <p:nvPr/>
        </p:nvPicPr>
        <p:blipFill>
          <a:blip r:embed="rId6"/>
          <a:stretch>
            <a:fillRect/>
          </a:stretch>
        </p:blipFill>
        <p:spPr>
          <a:xfrm>
            <a:off x="7876412" y="2444326"/>
            <a:ext cx="2490959" cy="1659601"/>
          </a:xfrm>
          <a:prstGeom prst="rect">
            <a:avLst/>
          </a:prstGeom>
        </p:spPr>
      </p:pic>
    </p:spTree>
    <p:extLst>
      <p:ext uri="{BB962C8B-B14F-4D97-AF65-F5344CB8AC3E}">
        <p14:creationId xmlns:p14="http://schemas.microsoft.com/office/powerpoint/2010/main" val="39571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a:extLst>
              <a:ext uri="{FF2B5EF4-FFF2-40B4-BE49-F238E27FC236}">
                <a16:creationId xmlns:a16="http://schemas.microsoft.com/office/drawing/2014/main" id="{F8F9ED6E-72D3-2040-D3C5-1F626E661D10}"/>
              </a:ext>
            </a:extLst>
          </p:cNvPr>
          <p:cNvPicPr>
            <a:picLocks noChangeAspect="1"/>
          </p:cNvPicPr>
          <p:nvPr/>
        </p:nvPicPr>
        <p:blipFill rotWithShape="1">
          <a:blip r:embed="rId3">
            <a:extLst>
              <a:ext uri="{28A0092B-C50C-407E-A947-70E740481C1C}">
                <a14:useLocalDpi xmlns:a14="http://schemas.microsoft.com/office/drawing/2010/main" val="0"/>
              </a:ext>
            </a:extLst>
          </a:blip>
          <a:srcRect l="23679" t="21990" r="33450" b="2129"/>
          <a:stretch/>
        </p:blipFill>
        <p:spPr>
          <a:xfrm>
            <a:off x="7392481" y="1784313"/>
            <a:ext cx="4368030" cy="4706280"/>
          </a:xfrm>
          <a:prstGeom prst="rect">
            <a:avLst/>
          </a:prstGeom>
        </p:spPr>
      </p:pic>
      <p:sp>
        <p:nvSpPr>
          <p:cNvPr id="4" name="TextBox 35">
            <a:extLst>
              <a:ext uri="{FF2B5EF4-FFF2-40B4-BE49-F238E27FC236}">
                <a16:creationId xmlns:a16="http://schemas.microsoft.com/office/drawing/2014/main" id="{F8A8660D-DD5D-0632-597D-6EEB22FD6F7E}"/>
              </a:ext>
            </a:extLst>
          </p:cNvPr>
          <p:cNvSpPr txBox="1"/>
          <p:nvPr/>
        </p:nvSpPr>
        <p:spPr>
          <a:xfrm>
            <a:off x="1422984" y="1586760"/>
            <a:ext cx="6974729" cy="784830"/>
          </a:xfrm>
          <a:prstGeom prst="rect">
            <a:avLst/>
          </a:prstGeom>
          <a:noFill/>
        </p:spPr>
        <p:txBody>
          <a:bodyPr wrap="square" lIns="91440" tIns="45720" rIns="91440" bIns="45720" rtlCol="0" anchor="t">
            <a:spAutoFit/>
          </a:bodyPr>
          <a:lstStyle/>
          <a:p>
            <a:pPr>
              <a:lnSpc>
                <a:spcPts val="3000"/>
              </a:lnSpc>
            </a:pPr>
            <a:r>
              <a:rPr lang="da-DK" sz="1200" err="1">
                <a:latin typeface="Montserrat"/>
                <a:ea typeface="Calibri" panose="020F0502020204030204" pitchFamily="34" charset="0"/>
              </a:rPr>
              <a:t>Monocle</a:t>
            </a:r>
            <a:r>
              <a:rPr lang="da-DK" sz="1200">
                <a:latin typeface="Montserrat"/>
                <a:ea typeface="Calibri" panose="020F0502020204030204" pitchFamily="34" charset="0"/>
              </a:rPr>
              <a:t>:</a:t>
            </a:r>
          </a:p>
          <a:p>
            <a:r>
              <a:rPr lang="da-DK" sz="2000" b="1" i="1">
                <a:solidFill>
                  <a:schemeClr val="tx2"/>
                </a:solidFill>
                <a:latin typeface="IBM Plex Serif"/>
                <a:ea typeface="Calibri" panose="020F0502020204030204" pitchFamily="34" charset="0"/>
              </a:rPr>
              <a:t>The </a:t>
            </a:r>
            <a:r>
              <a:rPr lang="da-DK" sz="2000" b="1" i="1" err="1">
                <a:solidFill>
                  <a:schemeClr val="tx2"/>
                </a:solidFill>
                <a:latin typeface="IBM Plex Serif"/>
                <a:ea typeface="Calibri" panose="020F0502020204030204" pitchFamily="34" charset="0"/>
              </a:rPr>
              <a:t>World's</a:t>
            </a:r>
            <a:r>
              <a:rPr lang="da-DK" sz="2000" b="1" i="1">
                <a:solidFill>
                  <a:schemeClr val="tx2"/>
                </a:solidFill>
                <a:latin typeface="IBM Plex Serif"/>
                <a:ea typeface="Calibri" panose="020F0502020204030204" pitchFamily="34" charset="0"/>
              </a:rPr>
              <a:t> Most </a:t>
            </a:r>
            <a:r>
              <a:rPr lang="da-DK" sz="2000" b="1" i="1" err="1">
                <a:solidFill>
                  <a:schemeClr val="tx2"/>
                </a:solidFill>
                <a:latin typeface="IBM Plex Serif"/>
                <a:ea typeface="Calibri" panose="020F0502020204030204" pitchFamily="34" charset="0"/>
              </a:rPr>
              <a:t>Liveable</a:t>
            </a:r>
            <a:r>
              <a:rPr lang="da-DK" sz="2000" b="1" i="1">
                <a:solidFill>
                  <a:schemeClr val="tx2"/>
                </a:solidFill>
                <a:latin typeface="IBM Plex Serif"/>
                <a:ea typeface="Calibri" panose="020F0502020204030204" pitchFamily="34" charset="0"/>
              </a:rPr>
              <a:t> </a:t>
            </a:r>
            <a:r>
              <a:rPr lang="da-DK" sz="2000" b="1" i="1" err="1">
                <a:solidFill>
                  <a:schemeClr val="tx2"/>
                </a:solidFill>
                <a:latin typeface="IBM Plex Serif"/>
                <a:ea typeface="Calibri" panose="020F0502020204030204" pitchFamily="34" charset="0"/>
              </a:rPr>
              <a:t>Cities</a:t>
            </a:r>
            <a:r>
              <a:rPr lang="da-DK" sz="2000" b="1" i="1">
                <a:solidFill>
                  <a:schemeClr val="tx2"/>
                </a:solidFill>
                <a:latin typeface="IBM Plex Serif"/>
                <a:ea typeface="Calibri" panose="020F0502020204030204" pitchFamily="34" charset="0"/>
              </a:rPr>
              <a:t> </a:t>
            </a:r>
            <a:endParaRPr lang="da-DK" sz="2000" b="1" i="1">
              <a:solidFill>
                <a:schemeClr val="tx2"/>
              </a:solidFill>
              <a:latin typeface="IBM Plex Serif" panose="02060503050406000203" pitchFamily="18" charset="77"/>
              <a:ea typeface="Calibri" panose="020F0502020204030204" pitchFamily="34" charset="0"/>
            </a:endParaRPr>
          </a:p>
        </p:txBody>
      </p:sp>
      <p:sp>
        <p:nvSpPr>
          <p:cNvPr id="5" name="Rectangle 25">
            <a:extLst>
              <a:ext uri="{FF2B5EF4-FFF2-40B4-BE49-F238E27FC236}">
                <a16:creationId xmlns:a16="http://schemas.microsoft.com/office/drawing/2014/main" id="{0ADD093D-AD13-69E9-771D-4859353A1C43}"/>
              </a:ext>
            </a:extLst>
          </p:cNvPr>
          <p:cNvSpPr/>
          <p:nvPr/>
        </p:nvSpPr>
        <p:spPr>
          <a:xfrm>
            <a:off x="532758" y="1786814"/>
            <a:ext cx="656197" cy="661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8" name="TextBox 35">
            <a:extLst>
              <a:ext uri="{FF2B5EF4-FFF2-40B4-BE49-F238E27FC236}">
                <a16:creationId xmlns:a16="http://schemas.microsoft.com/office/drawing/2014/main" id="{C854C886-C5E8-3BE7-9AA5-DF5023C04EF8}"/>
              </a:ext>
            </a:extLst>
          </p:cNvPr>
          <p:cNvSpPr txBox="1"/>
          <p:nvPr/>
        </p:nvSpPr>
        <p:spPr>
          <a:xfrm>
            <a:off x="1422984" y="2751748"/>
            <a:ext cx="6974729" cy="584775"/>
          </a:xfrm>
          <a:prstGeom prst="rect">
            <a:avLst/>
          </a:prstGeom>
          <a:noFill/>
        </p:spPr>
        <p:txBody>
          <a:bodyPr wrap="square" lIns="91440" tIns="45720" rIns="91440" bIns="45720" rtlCol="0" anchor="t">
            <a:spAutoFit/>
          </a:bodyPr>
          <a:lstStyle/>
          <a:p>
            <a:r>
              <a:rPr lang="da-DK" sz="1200">
                <a:latin typeface="Montserrat"/>
                <a:ea typeface="Calibri" panose="020F0502020204030204" pitchFamily="34" charset="0"/>
              </a:rPr>
              <a:t>IMD:</a:t>
            </a:r>
          </a:p>
          <a:p>
            <a:r>
              <a:rPr lang="da-DK" sz="2000" b="1" i="1">
                <a:solidFill>
                  <a:schemeClr val="tx2"/>
                </a:solidFill>
                <a:latin typeface="IBM Plex Serif"/>
                <a:ea typeface="Calibri" panose="020F0502020204030204" pitchFamily="34" charset="0"/>
              </a:rPr>
              <a:t>World </a:t>
            </a:r>
            <a:r>
              <a:rPr lang="da-DK" sz="2000" b="1" i="1" err="1">
                <a:solidFill>
                  <a:schemeClr val="tx2"/>
                </a:solidFill>
                <a:latin typeface="IBM Plex Serif"/>
                <a:ea typeface="Calibri" panose="020F0502020204030204" pitchFamily="34" charset="0"/>
              </a:rPr>
              <a:t>Competitiveness</a:t>
            </a:r>
            <a:r>
              <a:rPr lang="da-DK" sz="2000" b="1" i="1">
                <a:solidFill>
                  <a:schemeClr val="tx2"/>
                </a:solidFill>
                <a:latin typeface="IBM Plex Serif"/>
                <a:ea typeface="Calibri" panose="020F0502020204030204" pitchFamily="34" charset="0"/>
              </a:rPr>
              <a:t> Ranking </a:t>
            </a:r>
            <a:endParaRPr lang="da-DK" sz="2000" b="1" i="1">
              <a:solidFill>
                <a:schemeClr val="tx2"/>
              </a:solidFill>
              <a:latin typeface="IBM Plex Serif" panose="02060503050406000203" pitchFamily="18" charset="77"/>
            </a:endParaRPr>
          </a:p>
        </p:txBody>
      </p:sp>
      <p:sp>
        <p:nvSpPr>
          <p:cNvPr id="9" name="Rectangle 25">
            <a:extLst>
              <a:ext uri="{FF2B5EF4-FFF2-40B4-BE49-F238E27FC236}">
                <a16:creationId xmlns:a16="http://schemas.microsoft.com/office/drawing/2014/main" id="{709C0FC2-1D14-D670-5310-63909E98999A}"/>
              </a:ext>
            </a:extLst>
          </p:cNvPr>
          <p:cNvSpPr/>
          <p:nvPr/>
        </p:nvSpPr>
        <p:spPr>
          <a:xfrm>
            <a:off x="532758" y="2718613"/>
            <a:ext cx="656197" cy="661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0" name="TextBox 35">
            <a:extLst>
              <a:ext uri="{FF2B5EF4-FFF2-40B4-BE49-F238E27FC236}">
                <a16:creationId xmlns:a16="http://schemas.microsoft.com/office/drawing/2014/main" id="{ED177ADC-AABC-6C66-FA67-B13663032A08}"/>
              </a:ext>
            </a:extLst>
          </p:cNvPr>
          <p:cNvSpPr txBox="1"/>
          <p:nvPr/>
        </p:nvSpPr>
        <p:spPr>
          <a:xfrm>
            <a:off x="1422984" y="3657743"/>
            <a:ext cx="6974729" cy="584775"/>
          </a:xfrm>
          <a:prstGeom prst="rect">
            <a:avLst/>
          </a:prstGeom>
          <a:noFill/>
        </p:spPr>
        <p:txBody>
          <a:bodyPr wrap="square" lIns="91440" tIns="45720" rIns="91440" bIns="45720" rtlCol="0" anchor="t">
            <a:spAutoFit/>
          </a:bodyPr>
          <a:lstStyle/>
          <a:p>
            <a:r>
              <a:rPr lang="da-DK" sz="1200">
                <a:latin typeface="Montserrat"/>
                <a:ea typeface="Calibri" panose="020F0502020204030204" pitchFamily="34" charset="0"/>
              </a:rPr>
              <a:t>Economist </a:t>
            </a:r>
            <a:r>
              <a:rPr lang="da-DK" sz="1200" err="1">
                <a:latin typeface="Montserrat"/>
                <a:ea typeface="Calibri" panose="020F0502020204030204" pitchFamily="34" charset="0"/>
              </a:rPr>
              <a:t>Impact</a:t>
            </a:r>
            <a:r>
              <a:rPr lang="da-DK" sz="1200">
                <a:latin typeface="Montserrat"/>
                <a:ea typeface="Calibri" panose="020F0502020204030204" pitchFamily="34" charset="0"/>
              </a:rPr>
              <a:t>:</a:t>
            </a:r>
          </a:p>
          <a:p>
            <a:r>
              <a:rPr lang="da-DK" sz="2000" b="1" i="1">
                <a:solidFill>
                  <a:schemeClr val="tx2"/>
                </a:solidFill>
                <a:latin typeface="IBM Plex Serif"/>
                <a:ea typeface="Calibri" panose="020F0502020204030204" pitchFamily="34" charset="0"/>
              </a:rPr>
              <a:t>Most Digital </a:t>
            </a:r>
            <a:r>
              <a:rPr lang="da-DK" sz="2000" b="1" i="1" err="1">
                <a:solidFill>
                  <a:schemeClr val="tx2"/>
                </a:solidFill>
                <a:latin typeface="IBM Plex Serif"/>
                <a:ea typeface="Calibri" panose="020F0502020204030204" pitchFamily="34" charset="0"/>
              </a:rPr>
              <a:t>Cities</a:t>
            </a:r>
            <a:endParaRPr lang="en-US" sz="2000" b="1" i="1">
              <a:solidFill>
                <a:schemeClr val="tx2"/>
              </a:solidFill>
              <a:latin typeface="IBM Plex Serif"/>
              <a:ea typeface="Montserrat" charset="0"/>
              <a:cs typeface="Montserrat" charset="0"/>
            </a:endParaRPr>
          </a:p>
        </p:txBody>
      </p:sp>
      <p:sp>
        <p:nvSpPr>
          <p:cNvPr id="11" name="Rectangle 25">
            <a:extLst>
              <a:ext uri="{FF2B5EF4-FFF2-40B4-BE49-F238E27FC236}">
                <a16:creationId xmlns:a16="http://schemas.microsoft.com/office/drawing/2014/main" id="{FF454A5B-C7EE-C4AD-5040-E4B9FD213E4E}"/>
              </a:ext>
            </a:extLst>
          </p:cNvPr>
          <p:cNvSpPr/>
          <p:nvPr/>
        </p:nvSpPr>
        <p:spPr>
          <a:xfrm>
            <a:off x="532758" y="3644868"/>
            <a:ext cx="656197" cy="661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2" name="TextBox 35">
            <a:extLst>
              <a:ext uri="{FF2B5EF4-FFF2-40B4-BE49-F238E27FC236}">
                <a16:creationId xmlns:a16="http://schemas.microsoft.com/office/drawing/2014/main" id="{E511E2B0-6B3D-AE9D-6A0E-9E5562E9E84C}"/>
              </a:ext>
            </a:extLst>
          </p:cNvPr>
          <p:cNvSpPr txBox="1"/>
          <p:nvPr/>
        </p:nvSpPr>
        <p:spPr>
          <a:xfrm>
            <a:off x="1422984" y="4603511"/>
            <a:ext cx="7713925" cy="584775"/>
          </a:xfrm>
          <a:prstGeom prst="rect">
            <a:avLst/>
          </a:prstGeom>
          <a:noFill/>
        </p:spPr>
        <p:txBody>
          <a:bodyPr wrap="square" lIns="91440" tIns="45720" rIns="91440" bIns="45720" rtlCol="0" anchor="t">
            <a:spAutoFit/>
          </a:bodyPr>
          <a:lstStyle/>
          <a:p>
            <a:r>
              <a:rPr lang="da-DK" sz="1200">
                <a:latin typeface="Montserrat" pitchFamily="2" charset="77"/>
                <a:ea typeface="Calibri" panose="020F0502020204030204" pitchFamily="34" charset="0"/>
              </a:rPr>
              <a:t>Germanwatch</a:t>
            </a:r>
          </a:p>
          <a:p>
            <a:r>
              <a:rPr lang="da-DK" sz="2000" b="1" i="1">
                <a:solidFill>
                  <a:schemeClr val="tx2"/>
                </a:solidFill>
                <a:latin typeface="IBM Plex Serif"/>
                <a:ea typeface="Calibri" panose="020F0502020204030204" pitchFamily="34" charset="0"/>
              </a:rPr>
              <a:t>Climate Change Performance Index</a:t>
            </a:r>
            <a:endParaRPr lang="en-US" sz="2000" b="1" i="1">
              <a:solidFill>
                <a:schemeClr val="tx2"/>
              </a:solidFill>
              <a:latin typeface="IBM Plex Serif"/>
              <a:ea typeface="Montserrat" charset="0"/>
              <a:cs typeface="Montserrat" charset="0"/>
            </a:endParaRPr>
          </a:p>
        </p:txBody>
      </p:sp>
      <p:sp>
        <p:nvSpPr>
          <p:cNvPr id="13" name="Rectangle 25">
            <a:extLst>
              <a:ext uri="{FF2B5EF4-FFF2-40B4-BE49-F238E27FC236}">
                <a16:creationId xmlns:a16="http://schemas.microsoft.com/office/drawing/2014/main" id="{1653AFA5-590C-0F3F-6C51-C471B6C39B7F}"/>
              </a:ext>
            </a:extLst>
          </p:cNvPr>
          <p:cNvSpPr/>
          <p:nvPr/>
        </p:nvSpPr>
        <p:spPr>
          <a:xfrm>
            <a:off x="532758" y="4587638"/>
            <a:ext cx="656197" cy="661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4" name="TextBox 35">
            <a:extLst>
              <a:ext uri="{FF2B5EF4-FFF2-40B4-BE49-F238E27FC236}">
                <a16:creationId xmlns:a16="http://schemas.microsoft.com/office/drawing/2014/main" id="{88FD8CCD-AEE0-1BCF-FDEF-448A1050F9E7}"/>
              </a:ext>
            </a:extLst>
          </p:cNvPr>
          <p:cNvSpPr txBox="1"/>
          <p:nvPr/>
        </p:nvSpPr>
        <p:spPr>
          <a:xfrm>
            <a:off x="1422984" y="5568445"/>
            <a:ext cx="7713925" cy="584775"/>
          </a:xfrm>
          <a:prstGeom prst="rect">
            <a:avLst/>
          </a:prstGeom>
          <a:noFill/>
        </p:spPr>
        <p:txBody>
          <a:bodyPr wrap="square" lIns="91440" tIns="45720" rIns="91440" bIns="45720" rtlCol="0" anchor="t">
            <a:spAutoFit/>
          </a:bodyPr>
          <a:lstStyle/>
          <a:p>
            <a:r>
              <a:rPr lang="da-DK" sz="1200">
                <a:latin typeface="Montserrat" pitchFamily="2" charset="77"/>
                <a:ea typeface="Calibri" panose="020F0502020204030204" pitchFamily="34" charset="0"/>
              </a:rPr>
              <a:t>World Economic Forum</a:t>
            </a:r>
          </a:p>
          <a:p>
            <a:r>
              <a:rPr lang="da-DK" sz="2000" b="1" i="1">
                <a:solidFill>
                  <a:schemeClr val="tx2"/>
                </a:solidFill>
                <a:latin typeface="IBM Plex Serif"/>
                <a:ea typeface="Calibri" panose="020F0502020204030204" pitchFamily="34" charset="0"/>
              </a:rPr>
              <a:t>Energy Transition Index</a:t>
            </a:r>
            <a:endParaRPr lang="en-US" sz="2000" b="1" i="1">
              <a:solidFill>
                <a:schemeClr val="tx2"/>
              </a:solidFill>
              <a:latin typeface="IBM Plex Serif"/>
              <a:ea typeface="Montserrat" charset="0"/>
              <a:cs typeface="Montserrat" charset="0"/>
            </a:endParaRPr>
          </a:p>
        </p:txBody>
      </p:sp>
      <p:sp>
        <p:nvSpPr>
          <p:cNvPr id="15" name="Rectangle 25">
            <a:extLst>
              <a:ext uri="{FF2B5EF4-FFF2-40B4-BE49-F238E27FC236}">
                <a16:creationId xmlns:a16="http://schemas.microsoft.com/office/drawing/2014/main" id="{01353283-A245-FE25-EA1A-152F0B86F841}"/>
              </a:ext>
            </a:extLst>
          </p:cNvPr>
          <p:cNvSpPr/>
          <p:nvPr/>
        </p:nvSpPr>
        <p:spPr>
          <a:xfrm>
            <a:off x="532758" y="5523389"/>
            <a:ext cx="656197" cy="661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#2</a:t>
            </a:r>
          </a:p>
        </p:txBody>
      </p:sp>
      <p:sp>
        <p:nvSpPr>
          <p:cNvPr id="2" name="CuadroTexto 350">
            <a:extLst>
              <a:ext uri="{FF2B5EF4-FFF2-40B4-BE49-F238E27FC236}">
                <a16:creationId xmlns:a16="http://schemas.microsoft.com/office/drawing/2014/main" id="{2299ED2C-3086-0B02-B510-79ECB54A2521}"/>
              </a:ext>
            </a:extLst>
          </p:cNvPr>
          <p:cNvSpPr txBox="1"/>
          <p:nvPr/>
        </p:nvSpPr>
        <p:spPr>
          <a:xfrm>
            <a:off x="467164" y="804211"/>
            <a:ext cx="7311640" cy="630942"/>
          </a:xfrm>
          <a:prstGeom prst="rect">
            <a:avLst/>
          </a:prstGeom>
          <a:noFill/>
        </p:spPr>
        <p:txBody>
          <a:bodyPr wrap="square" rtlCol="0">
            <a:spAutoFit/>
          </a:bodyPr>
          <a:lstStyle/>
          <a:p>
            <a:r>
              <a:rPr lang="en-US" sz="3500" b="1">
                <a:latin typeface="IBM Plex Serif" panose="02060503050406000203" pitchFamily="18" charset="77"/>
                <a:ea typeface="Lato Heavy" charset="0"/>
                <a:cs typeface="Poppins" pitchFamily="2" charset="77"/>
              </a:rPr>
              <a:t>The latest rankings:</a:t>
            </a:r>
          </a:p>
        </p:txBody>
      </p:sp>
    </p:spTree>
    <p:extLst>
      <p:ext uri="{BB962C8B-B14F-4D97-AF65-F5344CB8AC3E}">
        <p14:creationId xmlns:p14="http://schemas.microsoft.com/office/powerpoint/2010/main" val="66158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and, udendørs, havn, bred&#10;&#10;Automatisk genereret beskrivelse">
            <a:extLst>
              <a:ext uri="{FF2B5EF4-FFF2-40B4-BE49-F238E27FC236}">
                <a16:creationId xmlns:a16="http://schemas.microsoft.com/office/drawing/2014/main" id="{4522C5B5-40A9-01A6-A813-E77D837CF777}"/>
              </a:ext>
            </a:extLst>
          </p:cNvPr>
          <p:cNvPicPr>
            <a:picLocks noChangeAspect="1"/>
          </p:cNvPicPr>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rcRect t="12073" b="15992"/>
          <a:stretch/>
        </p:blipFill>
        <p:spPr>
          <a:xfrm>
            <a:off x="371474" y="1208597"/>
            <a:ext cx="11449051" cy="5281103"/>
          </a:xfrm>
          <a:prstGeom prst="rect">
            <a:avLst/>
          </a:prstGeom>
        </p:spPr>
      </p:pic>
      <p:sp>
        <p:nvSpPr>
          <p:cNvPr id="6" name="CuadroTexto 350">
            <a:extLst>
              <a:ext uri="{FF2B5EF4-FFF2-40B4-BE49-F238E27FC236}">
                <a16:creationId xmlns:a16="http://schemas.microsoft.com/office/drawing/2014/main" id="{DB4EE5BC-40B9-E591-1E45-26B7048BBA41}"/>
              </a:ext>
            </a:extLst>
          </p:cNvPr>
          <p:cNvSpPr txBox="1"/>
          <p:nvPr/>
        </p:nvSpPr>
        <p:spPr>
          <a:xfrm>
            <a:off x="308758" y="327981"/>
            <a:ext cx="9058009" cy="707886"/>
          </a:xfrm>
          <a:prstGeom prst="rect">
            <a:avLst/>
          </a:prstGeom>
          <a:noFill/>
        </p:spPr>
        <p:txBody>
          <a:bodyPr wrap="square" lIns="91440" tIns="45720" rIns="91440" bIns="45720" rtlCol="0" anchor="t">
            <a:spAutoFit/>
          </a:bodyPr>
          <a:lstStyle/>
          <a:p>
            <a:r>
              <a:rPr lang="en-US" sz="2500" b="1">
                <a:latin typeface="IBM Plex Serif"/>
                <a:ea typeface="Lato Heavy" charset="0"/>
                <a:cs typeface="Poppins"/>
              </a:rPr>
              <a:t>It’s a fact: </a:t>
            </a:r>
            <a:endParaRPr lang="en-US" sz="2500" b="1">
              <a:latin typeface="IBM Plex Serif" panose="02060503050406000203" pitchFamily="18" charset="77"/>
              <a:ea typeface="Lato Heavy" charset="0"/>
              <a:cs typeface="Poppins" pitchFamily="2" charset="77"/>
            </a:endParaRPr>
          </a:p>
          <a:p>
            <a:r>
              <a:rPr lang="en-US" sz="1500">
                <a:latin typeface="Montserrat"/>
                <a:ea typeface="Lato Heavy" charset="0"/>
                <a:cs typeface="Poppins"/>
              </a:rPr>
              <a:t>– Seven good reasons why Copenhagen and Denmark is the right choice</a:t>
            </a:r>
          </a:p>
        </p:txBody>
      </p:sp>
      <p:grpSp>
        <p:nvGrpSpPr>
          <p:cNvPr id="42" name="Gruppe 41">
            <a:extLst>
              <a:ext uri="{FF2B5EF4-FFF2-40B4-BE49-F238E27FC236}">
                <a16:creationId xmlns:a16="http://schemas.microsoft.com/office/drawing/2014/main" id="{13AD8934-6A8E-A727-7484-3706173A258C}"/>
              </a:ext>
            </a:extLst>
          </p:cNvPr>
          <p:cNvGrpSpPr/>
          <p:nvPr/>
        </p:nvGrpSpPr>
        <p:grpSpPr>
          <a:xfrm>
            <a:off x="1937893" y="1765189"/>
            <a:ext cx="3832661" cy="738664"/>
            <a:chOff x="6345274" y="2968924"/>
            <a:chExt cx="3832661" cy="738664"/>
          </a:xfrm>
        </p:grpSpPr>
        <p:sp>
          <p:nvSpPr>
            <p:cNvPr id="20" name="TextBox 35">
              <a:extLst>
                <a:ext uri="{FF2B5EF4-FFF2-40B4-BE49-F238E27FC236}">
                  <a16:creationId xmlns:a16="http://schemas.microsoft.com/office/drawing/2014/main" id="{79F1C196-E39C-4B85-18C8-3636519AF888}"/>
                </a:ext>
              </a:extLst>
            </p:cNvPr>
            <p:cNvSpPr txBox="1"/>
            <p:nvPr/>
          </p:nvSpPr>
          <p:spPr>
            <a:xfrm>
              <a:off x="6419355" y="2968924"/>
              <a:ext cx="375858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The </a:t>
              </a:r>
              <a:r>
                <a:rPr lang="da-DK" sz="1200" err="1">
                  <a:solidFill>
                    <a:schemeClr val="bg1"/>
                  </a:solidFill>
                  <a:latin typeface="Montserrat" pitchFamily="2" charset="77"/>
                  <a:ea typeface="Calibri" panose="020F0502020204030204" pitchFamily="34" charset="0"/>
                </a:rPr>
                <a:t>World's</a:t>
              </a:r>
              <a:r>
                <a:rPr lang="da-DK" sz="1200">
                  <a:solidFill>
                    <a:schemeClr val="bg1"/>
                  </a:solidFill>
                  <a:latin typeface="Montserrat" pitchFamily="2" charset="77"/>
                  <a:ea typeface="Calibri" panose="020F0502020204030204" pitchFamily="34" charset="0"/>
                </a:rPr>
                <a:t> Most </a:t>
              </a:r>
              <a:r>
                <a:rPr lang="da-DK" sz="1200" err="1">
                  <a:solidFill>
                    <a:schemeClr val="bg1"/>
                  </a:solidFill>
                  <a:latin typeface="Montserrat" pitchFamily="2" charset="77"/>
                  <a:ea typeface="Calibri" panose="020F0502020204030204" pitchFamily="34" charset="0"/>
                </a:rPr>
                <a:t>Liveable</a:t>
              </a:r>
              <a:r>
                <a:rPr lang="da-DK" sz="1200">
                  <a:solidFill>
                    <a:schemeClr val="bg1"/>
                  </a:solidFill>
                  <a:latin typeface="Montserrat" pitchFamily="2" charset="77"/>
                  <a:ea typeface="Calibri" panose="020F0502020204030204" pitchFamily="34" charset="0"/>
                </a:rPr>
                <a:t> </a:t>
              </a:r>
              <a:r>
                <a:rPr lang="da-DK" sz="1200" err="1">
                  <a:solidFill>
                    <a:schemeClr val="bg1"/>
                  </a:solidFill>
                  <a:latin typeface="Montserrat" pitchFamily="2" charset="77"/>
                  <a:ea typeface="Calibri" panose="020F0502020204030204" pitchFamily="34" charset="0"/>
                </a:rPr>
                <a:t>Cities</a:t>
              </a:r>
              <a:r>
                <a:rPr lang="da-DK" sz="1200">
                  <a:solidFill>
                    <a:schemeClr val="bg1"/>
                  </a:solidFill>
                  <a:latin typeface="Montserrat" pitchFamily="2" charset="77"/>
                  <a:ea typeface="Calibri" panose="020F0502020204030204" pitchFamily="34" charset="0"/>
                </a:rPr>
                <a:t> (</a:t>
              </a:r>
              <a:r>
                <a:rPr lang="da-DK" sz="1200" err="1">
                  <a:solidFill>
                    <a:schemeClr val="bg1"/>
                  </a:solidFill>
                  <a:latin typeface="Montserrat" pitchFamily="2" charset="77"/>
                  <a:ea typeface="Calibri" panose="020F0502020204030204" pitchFamily="34" charset="0"/>
                </a:rPr>
                <a:t>Monocle</a:t>
              </a:r>
              <a:r>
                <a:rPr lang="da-DK" sz="1200">
                  <a:solidFill>
                    <a:schemeClr val="bg1"/>
                  </a:solidFill>
                  <a:latin typeface="Montserrat" pitchFamily="2" charset="77"/>
                  <a:ea typeface="Calibri" panose="020F0502020204030204" pitchFamily="34" charset="0"/>
                </a:rPr>
                <a:t>) </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Copenhagen is #1</a:t>
              </a:r>
            </a:p>
          </p:txBody>
        </p:sp>
        <p:cxnSp>
          <p:nvCxnSpPr>
            <p:cNvPr id="22" name="Lige forbindelse 21">
              <a:extLst>
                <a:ext uri="{FF2B5EF4-FFF2-40B4-BE49-F238E27FC236}">
                  <a16:creationId xmlns:a16="http://schemas.microsoft.com/office/drawing/2014/main" id="{A0E4D1F3-B457-6B94-3805-09D2F5DC2AB1}"/>
                </a:ext>
              </a:extLst>
            </p:cNvPr>
            <p:cNvCxnSpPr>
              <a:cxnSpLocks/>
            </p:cNvCxnSpPr>
            <p:nvPr/>
          </p:nvCxnSpPr>
          <p:spPr>
            <a:xfrm>
              <a:off x="6345274" y="3022609"/>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8BCDAB40-45F5-57BC-2CC3-F87078001622}"/>
              </a:ext>
            </a:extLst>
          </p:cNvPr>
          <p:cNvGrpSpPr/>
          <p:nvPr/>
        </p:nvGrpSpPr>
        <p:grpSpPr>
          <a:xfrm>
            <a:off x="1937893" y="2913922"/>
            <a:ext cx="3631203" cy="923330"/>
            <a:chOff x="2457086" y="2935597"/>
            <a:chExt cx="3631203" cy="923330"/>
          </a:xfrm>
        </p:grpSpPr>
        <p:sp>
          <p:nvSpPr>
            <p:cNvPr id="4" name="TextBox 35">
              <a:extLst>
                <a:ext uri="{FF2B5EF4-FFF2-40B4-BE49-F238E27FC236}">
                  <a16:creationId xmlns:a16="http://schemas.microsoft.com/office/drawing/2014/main" id="{F8A8660D-DD5D-0632-597D-6EEB22FD6F7E}"/>
                </a:ext>
              </a:extLst>
            </p:cNvPr>
            <p:cNvSpPr txBox="1"/>
            <p:nvPr/>
          </p:nvSpPr>
          <p:spPr>
            <a:xfrm>
              <a:off x="2554887" y="2935597"/>
              <a:ext cx="3533402" cy="923330"/>
            </a:xfrm>
            <a:prstGeom prst="rect">
              <a:avLst/>
            </a:prstGeom>
            <a:noFill/>
          </p:spPr>
          <p:txBody>
            <a:bodyPr wrap="square" lIns="91440" tIns="45720" rIns="91440" bIns="45720" rtlCol="0" anchor="t">
              <a:spAutoFit/>
            </a:bodyPr>
            <a:lstStyle/>
            <a:p>
              <a:r>
                <a:rPr lang="da-DK" sz="1200">
                  <a:solidFill>
                    <a:schemeClr val="bg1"/>
                  </a:solidFill>
                  <a:latin typeface="Montserrat"/>
                  <a:ea typeface="Calibri" panose="020F0502020204030204" pitchFamily="34" charset="0"/>
                </a:rPr>
                <a:t>Europes </a:t>
              </a:r>
              <a:r>
                <a:rPr lang="da-DK" sz="1200" err="1">
                  <a:solidFill>
                    <a:schemeClr val="bg1"/>
                  </a:solidFill>
                  <a:latin typeface="Montserrat"/>
                  <a:ea typeface="Calibri" panose="020F0502020204030204" pitchFamily="34" charset="0"/>
                </a:rPr>
                <a:t>easiest</a:t>
              </a:r>
              <a:r>
                <a:rPr lang="da-DK" sz="1200">
                  <a:solidFill>
                    <a:schemeClr val="bg1"/>
                  </a:solidFill>
                  <a:latin typeface="Montserrat"/>
                  <a:ea typeface="Calibri" panose="020F0502020204030204" pitchFamily="34" charset="0"/>
                </a:rPr>
                <a:t> </a:t>
              </a:r>
              <a:r>
                <a:rPr lang="da-DK" sz="1200" err="1">
                  <a:solidFill>
                    <a:schemeClr val="bg1"/>
                  </a:solidFill>
                  <a:latin typeface="Montserrat"/>
                  <a:ea typeface="Calibri" panose="020F0502020204030204" pitchFamily="34" charset="0"/>
                </a:rPr>
                <a:t>place</a:t>
              </a:r>
              <a:r>
                <a:rPr lang="da-DK" sz="1200">
                  <a:solidFill>
                    <a:schemeClr val="bg1"/>
                  </a:solidFill>
                  <a:latin typeface="Montserrat"/>
                  <a:ea typeface="Calibri" panose="020F0502020204030204" pitchFamily="34" charset="0"/>
                </a:rPr>
                <a:t> of </a:t>
              </a:r>
              <a:r>
                <a:rPr lang="da-DK" sz="1200" err="1">
                  <a:solidFill>
                    <a:schemeClr val="bg1"/>
                  </a:solidFill>
                  <a:latin typeface="Montserrat"/>
                  <a:ea typeface="Calibri" panose="020F0502020204030204" pitchFamily="34" charset="0"/>
                </a:rPr>
                <a:t>doing</a:t>
              </a:r>
              <a:r>
                <a:rPr lang="da-DK" sz="1200">
                  <a:solidFill>
                    <a:schemeClr val="bg1"/>
                  </a:solidFill>
                  <a:latin typeface="Montserrat"/>
                  <a:ea typeface="Calibri" panose="020F0502020204030204" pitchFamily="34" charset="0"/>
                </a:rPr>
                <a:t> business (World Bank)</a:t>
              </a:r>
              <a:br>
                <a:rPr lang="da-DK" sz="2800">
                  <a:latin typeface="Montserrat" pitchFamily="2" charset="77"/>
                  <a:ea typeface="Calibri" panose="020F0502020204030204" pitchFamily="34" charset="0"/>
                </a:rPr>
              </a:br>
              <a:r>
                <a:rPr lang="da-DK" sz="3000" b="1" i="1">
                  <a:solidFill>
                    <a:schemeClr val="bg1"/>
                  </a:solidFill>
                  <a:latin typeface="IBM Plex Serif"/>
                  <a:ea typeface="Calibri" panose="020F0502020204030204" pitchFamily="34" charset="0"/>
                </a:rPr>
                <a:t>Denmark is #1</a:t>
              </a:r>
            </a:p>
          </p:txBody>
        </p:sp>
        <p:cxnSp>
          <p:nvCxnSpPr>
            <p:cNvPr id="24" name="Lige forbindelse 23">
              <a:extLst>
                <a:ext uri="{FF2B5EF4-FFF2-40B4-BE49-F238E27FC236}">
                  <a16:creationId xmlns:a16="http://schemas.microsoft.com/office/drawing/2014/main" id="{7C11BFCD-B821-971B-361D-1B08D009CD01}"/>
                </a:ext>
              </a:extLst>
            </p:cNvPr>
            <p:cNvCxnSpPr>
              <a:cxnSpLocks/>
            </p:cNvCxnSpPr>
            <p:nvPr/>
          </p:nvCxnSpPr>
          <p:spPr>
            <a:xfrm>
              <a:off x="2457086" y="3022609"/>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E4E3E5B2-B183-D5F3-E792-5FF4FC47C182}"/>
              </a:ext>
            </a:extLst>
          </p:cNvPr>
          <p:cNvGrpSpPr/>
          <p:nvPr/>
        </p:nvGrpSpPr>
        <p:grpSpPr>
          <a:xfrm>
            <a:off x="1937893" y="4105185"/>
            <a:ext cx="3379171" cy="738664"/>
            <a:chOff x="2457086" y="4109708"/>
            <a:chExt cx="3379171" cy="738664"/>
          </a:xfrm>
        </p:grpSpPr>
        <p:sp>
          <p:nvSpPr>
            <p:cNvPr id="25" name="TextBox 35">
              <a:extLst>
                <a:ext uri="{FF2B5EF4-FFF2-40B4-BE49-F238E27FC236}">
                  <a16:creationId xmlns:a16="http://schemas.microsoft.com/office/drawing/2014/main" id="{74042C91-F329-644B-54A9-7A7001339E9E}"/>
                </a:ext>
              </a:extLst>
            </p:cNvPr>
            <p:cNvSpPr txBox="1"/>
            <p:nvPr/>
          </p:nvSpPr>
          <p:spPr>
            <a:xfrm>
              <a:off x="2554887" y="4109708"/>
              <a:ext cx="328137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World </a:t>
              </a:r>
              <a:r>
                <a:rPr lang="da-DK" sz="1200" err="1">
                  <a:solidFill>
                    <a:schemeClr val="bg1"/>
                  </a:solidFill>
                  <a:latin typeface="Montserrat" pitchFamily="2" charset="77"/>
                  <a:ea typeface="Calibri" panose="020F0502020204030204" pitchFamily="34" charset="0"/>
                </a:rPr>
                <a:t>Competitiveness</a:t>
              </a:r>
              <a:r>
                <a:rPr lang="da-DK" sz="1200">
                  <a:solidFill>
                    <a:schemeClr val="bg1"/>
                  </a:solidFill>
                  <a:latin typeface="Montserrat" pitchFamily="2" charset="77"/>
                  <a:ea typeface="Calibri" panose="020F0502020204030204" pitchFamily="34" charset="0"/>
                </a:rPr>
                <a:t> Ranking (IMD)</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26" name="Lige forbindelse 25">
              <a:extLst>
                <a:ext uri="{FF2B5EF4-FFF2-40B4-BE49-F238E27FC236}">
                  <a16:creationId xmlns:a16="http://schemas.microsoft.com/office/drawing/2014/main" id="{7A672453-20AA-9C1A-D5D4-EBBB7F8B0309}"/>
                </a:ext>
              </a:extLst>
            </p:cNvPr>
            <p:cNvCxnSpPr>
              <a:cxnSpLocks/>
            </p:cNvCxnSpPr>
            <p:nvPr/>
          </p:nvCxnSpPr>
          <p:spPr>
            <a:xfrm>
              <a:off x="2457086" y="4164915"/>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6388AB9-7B7D-6933-292A-F43FC3B913A2}"/>
              </a:ext>
            </a:extLst>
          </p:cNvPr>
          <p:cNvGrpSpPr/>
          <p:nvPr/>
        </p:nvGrpSpPr>
        <p:grpSpPr>
          <a:xfrm>
            <a:off x="6008961" y="4098755"/>
            <a:ext cx="3832661" cy="738664"/>
            <a:chOff x="6345274" y="4103278"/>
            <a:chExt cx="3832661" cy="738664"/>
          </a:xfrm>
        </p:grpSpPr>
        <p:cxnSp>
          <p:nvCxnSpPr>
            <p:cNvPr id="28" name="Lige forbindelse 27">
              <a:extLst>
                <a:ext uri="{FF2B5EF4-FFF2-40B4-BE49-F238E27FC236}">
                  <a16:creationId xmlns:a16="http://schemas.microsoft.com/office/drawing/2014/main" id="{90895B90-C7FB-B1C7-8FE3-6AEB5E9EAC1E}"/>
                </a:ext>
              </a:extLst>
            </p:cNvPr>
            <p:cNvCxnSpPr>
              <a:cxnSpLocks/>
            </p:cNvCxnSpPr>
            <p:nvPr/>
          </p:nvCxnSpPr>
          <p:spPr>
            <a:xfrm>
              <a:off x="6345274" y="4156963"/>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35">
              <a:extLst>
                <a:ext uri="{FF2B5EF4-FFF2-40B4-BE49-F238E27FC236}">
                  <a16:creationId xmlns:a16="http://schemas.microsoft.com/office/drawing/2014/main" id="{1F106138-B479-BDDE-0267-E1CAC99D4638}"/>
                </a:ext>
              </a:extLst>
            </p:cNvPr>
            <p:cNvSpPr txBox="1"/>
            <p:nvPr/>
          </p:nvSpPr>
          <p:spPr>
            <a:xfrm>
              <a:off x="6419355" y="4103278"/>
              <a:ext cx="375858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Most Digital </a:t>
              </a:r>
              <a:r>
                <a:rPr lang="da-DK" sz="1200" err="1">
                  <a:solidFill>
                    <a:schemeClr val="bg1"/>
                  </a:solidFill>
                  <a:latin typeface="Montserrat" pitchFamily="2" charset="77"/>
                  <a:ea typeface="Calibri" panose="020F0502020204030204" pitchFamily="34" charset="0"/>
                </a:rPr>
                <a:t>Cities</a:t>
              </a:r>
              <a:r>
                <a:rPr lang="da-DK" sz="1200">
                  <a:solidFill>
                    <a:schemeClr val="bg1"/>
                  </a:solidFill>
                  <a:latin typeface="Montserrat" pitchFamily="2" charset="77"/>
                  <a:ea typeface="Calibri" panose="020F0502020204030204" pitchFamily="34" charset="0"/>
                </a:rPr>
                <a:t> (Economist </a:t>
              </a:r>
              <a:r>
                <a:rPr lang="da-DK" sz="1200" err="1">
                  <a:solidFill>
                    <a:schemeClr val="bg1"/>
                  </a:solidFill>
                  <a:latin typeface="Montserrat" pitchFamily="2" charset="77"/>
                  <a:ea typeface="Calibri" panose="020F0502020204030204" pitchFamily="34" charset="0"/>
                </a:rPr>
                <a:t>Impact</a:t>
              </a:r>
              <a:r>
                <a:rPr lang="da-DK" sz="1200">
                  <a:solidFill>
                    <a:schemeClr val="bg1"/>
                  </a:solidFill>
                  <a:latin typeface="Montserrat" pitchFamily="2" charset="77"/>
                  <a:ea typeface="Calibri" panose="020F0502020204030204" pitchFamily="34" charset="0"/>
                </a:rPr>
                <a:t>)</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Copenhagen is #1</a:t>
              </a:r>
            </a:p>
          </p:txBody>
        </p:sp>
      </p:grpSp>
      <p:grpSp>
        <p:nvGrpSpPr>
          <p:cNvPr id="36" name="Gruppe 35">
            <a:extLst>
              <a:ext uri="{FF2B5EF4-FFF2-40B4-BE49-F238E27FC236}">
                <a16:creationId xmlns:a16="http://schemas.microsoft.com/office/drawing/2014/main" id="{D844F914-FAA7-D285-75CD-4F72A831EBE9}"/>
              </a:ext>
            </a:extLst>
          </p:cNvPr>
          <p:cNvGrpSpPr/>
          <p:nvPr/>
        </p:nvGrpSpPr>
        <p:grpSpPr>
          <a:xfrm>
            <a:off x="6008961" y="2913922"/>
            <a:ext cx="4357183" cy="738664"/>
            <a:chOff x="2457086" y="1945404"/>
            <a:chExt cx="4357183" cy="738664"/>
          </a:xfrm>
        </p:grpSpPr>
        <p:sp>
          <p:nvSpPr>
            <p:cNvPr id="30" name="TextBox 35">
              <a:extLst>
                <a:ext uri="{FF2B5EF4-FFF2-40B4-BE49-F238E27FC236}">
                  <a16:creationId xmlns:a16="http://schemas.microsoft.com/office/drawing/2014/main" id="{C4E41458-275C-073D-65D3-0C649F595E04}"/>
                </a:ext>
              </a:extLst>
            </p:cNvPr>
            <p:cNvSpPr txBox="1"/>
            <p:nvPr/>
          </p:nvSpPr>
          <p:spPr>
            <a:xfrm>
              <a:off x="2554887" y="1945404"/>
              <a:ext cx="4259382"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The </a:t>
              </a:r>
              <a:r>
                <a:rPr lang="da-DK" sz="1200" err="1">
                  <a:solidFill>
                    <a:schemeClr val="bg1"/>
                  </a:solidFill>
                  <a:latin typeface="Montserrat" pitchFamily="2" charset="77"/>
                  <a:ea typeface="Calibri" panose="020F0502020204030204" pitchFamily="34" charset="0"/>
                </a:rPr>
                <a:t>Enviromental</a:t>
              </a:r>
              <a:r>
                <a:rPr lang="da-DK" sz="1200">
                  <a:solidFill>
                    <a:schemeClr val="bg1"/>
                  </a:solidFill>
                  <a:latin typeface="Montserrat" pitchFamily="2" charset="77"/>
                  <a:ea typeface="Calibri" panose="020F0502020204030204" pitchFamily="34" charset="0"/>
                </a:rPr>
                <a:t> </a:t>
              </a:r>
              <a:r>
                <a:rPr lang="da-DK" sz="1200" err="1">
                  <a:solidFill>
                    <a:schemeClr val="bg1"/>
                  </a:solidFill>
                  <a:latin typeface="Montserrat" pitchFamily="2" charset="77"/>
                  <a:ea typeface="Calibri" panose="020F0502020204030204" pitchFamily="34" charset="0"/>
                </a:rPr>
                <a:t>Perfomance</a:t>
              </a:r>
              <a:r>
                <a:rPr lang="da-DK" sz="1200">
                  <a:solidFill>
                    <a:schemeClr val="bg1"/>
                  </a:solidFill>
                  <a:latin typeface="Montserrat" pitchFamily="2" charset="77"/>
                  <a:ea typeface="Calibri" panose="020F0502020204030204" pitchFamily="34" charset="0"/>
                </a:rPr>
                <a:t> Index (Yale University)</a:t>
              </a:r>
              <a:br>
                <a:rPr lang="da-DK" sz="12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31" name="Lige forbindelse 30">
              <a:extLst>
                <a:ext uri="{FF2B5EF4-FFF2-40B4-BE49-F238E27FC236}">
                  <a16:creationId xmlns:a16="http://schemas.microsoft.com/office/drawing/2014/main" id="{623E65D5-2E63-41BC-A9C4-663554E06D1A}"/>
                </a:ext>
              </a:extLst>
            </p:cNvPr>
            <p:cNvCxnSpPr>
              <a:cxnSpLocks/>
            </p:cNvCxnSpPr>
            <p:nvPr/>
          </p:nvCxnSpPr>
          <p:spPr>
            <a:xfrm>
              <a:off x="2457086" y="1984708"/>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C2BF0CA2-6A2D-4093-E8F8-458BDE2972C1}"/>
              </a:ext>
            </a:extLst>
          </p:cNvPr>
          <p:cNvGrpSpPr/>
          <p:nvPr/>
        </p:nvGrpSpPr>
        <p:grpSpPr>
          <a:xfrm>
            <a:off x="1937893" y="5248649"/>
            <a:ext cx="4266963" cy="738664"/>
            <a:chOff x="2457086" y="5281232"/>
            <a:chExt cx="4266963" cy="738664"/>
          </a:xfrm>
        </p:grpSpPr>
        <p:sp>
          <p:nvSpPr>
            <p:cNvPr id="32" name="TextBox 35">
              <a:extLst>
                <a:ext uri="{FF2B5EF4-FFF2-40B4-BE49-F238E27FC236}">
                  <a16:creationId xmlns:a16="http://schemas.microsoft.com/office/drawing/2014/main" id="{5524A25F-3DDA-99EF-2A74-5DC19A07F37C}"/>
                </a:ext>
              </a:extLst>
            </p:cNvPr>
            <p:cNvSpPr txBox="1"/>
            <p:nvPr/>
          </p:nvSpPr>
          <p:spPr>
            <a:xfrm>
              <a:off x="2554886" y="5281232"/>
              <a:ext cx="4169163"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Corruption Perception Index (Transparancy Int.)</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33" name="Lige forbindelse 32">
              <a:extLst>
                <a:ext uri="{FF2B5EF4-FFF2-40B4-BE49-F238E27FC236}">
                  <a16:creationId xmlns:a16="http://schemas.microsoft.com/office/drawing/2014/main" id="{7D59AEE5-8506-B6DF-C32C-2072ECB4FC76}"/>
                </a:ext>
              </a:extLst>
            </p:cNvPr>
            <p:cNvCxnSpPr>
              <a:cxnSpLocks/>
            </p:cNvCxnSpPr>
            <p:nvPr/>
          </p:nvCxnSpPr>
          <p:spPr>
            <a:xfrm>
              <a:off x="2457086" y="5336439"/>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67F1F7F1-EF6D-B434-37DE-2125A8F3B36B}"/>
              </a:ext>
            </a:extLst>
          </p:cNvPr>
          <p:cNvGrpSpPr/>
          <p:nvPr/>
        </p:nvGrpSpPr>
        <p:grpSpPr>
          <a:xfrm>
            <a:off x="6008961" y="5247488"/>
            <a:ext cx="4961481" cy="738664"/>
            <a:chOff x="6345274" y="5280071"/>
            <a:chExt cx="4961481" cy="738664"/>
          </a:xfrm>
        </p:grpSpPr>
        <p:cxnSp>
          <p:nvCxnSpPr>
            <p:cNvPr id="34" name="Lige forbindelse 33">
              <a:extLst>
                <a:ext uri="{FF2B5EF4-FFF2-40B4-BE49-F238E27FC236}">
                  <a16:creationId xmlns:a16="http://schemas.microsoft.com/office/drawing/2014/main" id="{7BA0F191-24BB-568F-F1D4-3956EAA65079}"/>
                </a:ext>
              </a:extLst>
            </p:cNvPr>
            <p:cNvCxnSpPr>
              <a:cxnSpLocks/>
            </p:cNvCxnSpPr>
            <p:nvPr/>
          </p:nvCxnSpPr>
          <p:spPr>
            <a:xfrm>
              <a:off x="6345274" y="5333756"/>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5">
              <a:extLst>
                <a:ext uri="{FF2B5EF4-FFF2-40B4-BE49-F238E27FC236}">
                  <a16:creationId xmlns:a16="http://schemas.microsoft.com/office/drawing/2014/main" id="{7B920E98-B8CC-E830-5EFF-6DCAF6B27250}"/>
                </a:ext>
              </a:extLst>
            </p:cNvPr>
            <p:cNvSpPr txBox="1"/>
            <p:nvPr/>
          </p:nvSpPr>
          <p:spPr>
            <a:xfrm>
              <a:off x="6419355" y="5280071"/>
              <a:ext cx="488740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The </a:t>
              </a:r>
              <a:r>
                <a:rPr lang="da-DK" sz="1200" err="1">
                  <a:solidFill>
                    <a:schemeClr val="bg1"/>
                  </a:solidFill>
                  <a:latin typeface="Montserrat" pitchFamily="2" charset="77"/>
                  <a:ea typeface="Calibri" panose="020F0502020204030204" pitchFamily="34" charset="0"/>
                </a:rPr>
                <a:t>Sustainable</a:t>
              </a:r>
              <a:r>
                <a:rPr lang="da-DK" sz="1200">
                  <a:solidFill>
                    <a:schemeClr val="bg1"/>
                  </a:solidFill>
                  <a:latin typeface="Montserrat" pitchFamily="2" charset="77"/>
                  <a:ea typeface="Calibri" panose="020F0502020204030204" pitchFamily="34" charset="0"/>
                </a:rPr>
                <a:t> Development Report (Cambridge University)</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#2</a:t>
              </a:r>
            </a:p>
          </p:txBody>
        </p:sp>
      </p:grpSp>
    </p:spTree>
    <p:extLst>
      <p:ext uri="{BB962C8B-B14F-4D97-AF65-F5344CB8AC3E}">
        <p14:creationId xmlns:p14="http://schemas.microsoft.com/office/powerpoint/2010/main" val="58054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55EAE2C-72A3-C64A-B485-F58AB9B11F9E}"/>
              </a:ext>
            </a:extLst>
          </p:cNvPr>
          <p:cNvSpPr/>
          <p:nvPr/>
        </p:nvSpPr>
        <p:spPr>
          <a:xfrm>
            <a:off x="4925120" y="2494445"/>
            <a:ext cx="6415779" cy="21129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6" name="TextBox 35">
            <a:extLst>
              <a:ext uri="{FF2B5EF4-FFF2-40B4-BE49-F238E27FC236}">
                <a16:creationId xmlns:a16="http://schemas.microsoft.com/office/drawing/2014/main" id="{4BF6D5DF-1364-F74F-B3E0-DEF2EE5D981E}"/>
              </a:ext>
            </a:extLst>
          </p:cNvPr>
          <p:cNvSpPr txBox="1"/>
          <p:nvPr/>
        </p:nvSpPr>
        <p:spPr>
          <a:xfrm>
            <a:off x="6601369" y="2881182"/>
            <a:ext cx="4234160" cy="1786579"/>
          </a:xfrm>
          <a:prstGeom prst="rect">
            <a:avLst/>
          </a:prstGeom>
          <a:noFill/>
        </p:spPr>
        <p:txBody>
          <a:bodyPr wrap="square" rtlCol="0">
            <a:spAutoFit/>
          </a:bodyPr>
          <a:lstStyle/>
          <a:p>
            <a:pPr>
              <a:lnSpc>
                <a:spcPts val="3000"/>
              </a:lnSpc>
            </a:pPr>
            <a:r>
              <a:rPr lang="da-DK" sz="1500" err="1">
                <a:solidFill>
                  <a:srgbClr val="F5F8F9"/>
                </a:solidFill>
                <a:latin typeface="Montserrat" pitchFamily="2" charset="77"/>
                <a:ea typeface="Calibri" panose="020F0502020204030204" pitchFamily="34" charset="0"/>
              </a:rPr>
              <a:t>Monocle</a:t>
            </a:r>
            <a:r>
              <a:rPr lang="da-DK" sz="1500">
                <a:solidFill>
                  <a:srgbClr val="F5F8F9"/>
                </a:solidFill>
                <a:latin typeface="Montserrat" pitchFamily="2" charset="77"/>
                <a:ea typeface="Calibri" panose="020F0502020204030204" pitchFamily="34" charset="0"/>
              </a:rPr>
              <a:t>:</a:t>
            </a:r>
          </a:p>
          <a:p>
            <a:r>
              <a:rPr lang="da-DK" sz="3000" b="1">
                <a:solidFill>
                  <a:srgbClr val="F5F8F9"/>
                </a:solidFill>
                <a:latin typeface="IBM Plex Serif SmBld" panose="02060503050406000203" pitchFamily="18" charset="77"/>
                <a:ea typeface="Calibri" panose="020F0502020204030204" pitchFamily="34" charset="0"/>
              </a:rPr>
              <a:t>The </a:t>
            </a:r>
            <a:r>
              <a:rPr lang="da-DK" sz="3000" b="1" err="1">
                <a:solidFill>
                  <a:srgbClr val="F5F8F9"/>
                </a:solidFill>
                <a:latin typeface="IBM Plex Serif SmBld" panose="02060503050406000203" pitchFamily="18" charset="77"/>
                <a:ea typeface="Calibri" panose="020F0502020204030204" pitchFamily="34" charset="0"/>
              </a:rPr>
              <a:t>World's</a:t>
            </a:r>
            <a:r>
              <a:rPr lang="da-DK" sz="3000" b="1">
                <a:solidFill>
                  <a:srgbClr val="F5F8F9"/>
                </a:solidFill>
                <a:latin typeface="IBM Plex Serif SmBld" panose="02060503050406000203" pitchFamily="18" charset="77"/>
                <a:ea typeface="Calibri" panose="020F0502020204030204" pitchFamily="34" charset="0"/>
              </a:rPr>
              <a:t> Most </a:t>
            </a:r>
            <a:r>
              <a:rPr lang="da-DK" sz="3000" b="1" err="1">
                <a:solidFill>
                  <a:srgbClr val="F5F8F9"/>
                </a:solidFill>
                <a:latin typeface="IBM Plex Serif SmBld" panose="02060503050406000203" pitchFamily="18" charset="77"/>
                <a:ea typeface="Calibri" panose="020F0502020204030204" pitchFamily="34" charset="0"/>
              </a:rPr>
              <a:t>Liveable</a:t>
            </a:r>
            <a:r>
              <a:rPr lang="da-DK" sz="3000" b="1">
                <a:solidFill>
                  <a:srgbClr val="F5F8F9"/>
                </a:solidFill>
                <a:latin typeface="IBM Plex Serif SmBld" panose="02060503050406000203" pitchFamily="18" charset="77"/>
                <a:ea typeface="Calibri" panose="020F0502020204030204" pitchFamily="34" charset="0"/>
              </a:rPr>
              <a:t> </a:t>
            </a:r>
            <a:r>
              <a:rPr lang="da-DK" sz="3000" b="1" err="1">
                <a:solidFill>
                  <a:srgbClr val="F5F8F9"/>
                </a:solidFill>
                <a:latin typeface="IBM Plex Serif SmBld" panose="02060503050406000203" pitchFamily="18" charset="77"/>
                <a:ea typeface="Calibri" panose="020F0502020204030204" pitchFamily="34" charset="0"/>
              </a:rPr>
              <a:t>Cities</a:t>
            </a:r>
            <a:endParaRPr lang="da-DK" sz="3000" b="1">
              <a:solidFill>
                <a:srgbClr val="F5F8F9"/>
              </a:solidFill>
              <a:latin typeface="IBM Plex Serif SmBld" panose="02060503050406000203" pitchFamily="18" charset="77"/>
              <a:ea typeface="Calibri" panose="020F0502020204030204" pitchFamily="34" charset="0"/>
            </a:endParaRPr>
          </a:p>
          <a:p>
            <a:pPr>
              <a:lnSpc>
                <a:spcPts val="3000"/>
              </a:lnSpc>
            </a:pPr>
            <a:endParaRPr lang="en-US" sz="3000" b="1">
              <a:solidFill>
                <a:srgbClr val="F5F8F9"/>
              </a:solidFill>
              <a:latin typeface="IBM Plex Serif SmBld" panose="02060503050406000203" pitchFamily="18" charset="77"/>
              <a:ea typeface="Lato Light" panose="020F0502020204030203" pitchFamily="34" charset="0"/>
              <a:cs typeface="Arial" panose="020B0604020202020204" pitchFamily="34" charset="0"/>
            </a:endParaRPr>
          </a:p>
        </p:txBody>
      </p:sp>
      <p:sp>
        <p:nvSpPr>
          <p:cNvPr id="11" name="Tekstfelt 10">
            <a:extLst>
              <a:ext uri="{FF2B5EF4-FFF2-40B4-BE49-F238E27FC236}">
                <a16:creationId xmlns:a16="http://schemas.microsoft.com/office/drawing/2014/main" id="{F8EEDC9C-9C27-A6D6-1872-B0C1F122268E}"/>
              </a:ext>
            </a:extLst>
          </p:cNvPr>
          <p:cNvSpPr txBox="1"/>
          <p:nvPr/>
        </p:nvSpPr>
        <p:spPr>
          <a:xfrm>
            <a:off x="8477207" y="4950196"/>
            <a:ext cx="2863692" cy="400110"/>
          </a:xfrm>
          <a:prstGeom prst="rect">
            <a:avLst/>
          </a:prstGeom>
          <a:noFill/>
        </p:spPr>
        <p:txBody>
          <a:bodyPr wrap="square">
            <a:spAutoFit/>
          </a:bodyPr>
          <a:lstStyle/>
          <a:p>
            <a:r>
              <a:rPr lang="da-DK" sz="2000">
                <a:solidFill>
                  <a:srgbClr val="084546"/>
                </a:solidFill>
                <a:latin typeface="Montserrat" pitchFamily="2" charset="77"/>
                <a:ea typeface="Calibri" panose="020F0502020204030204" pitchFamily="34" charset="0"/>
              </a:rPr>
              <a:t>Copenhagen is #1</a:t>
            </a:r>
            <a:endParaRPr lang="da-DK" sz="2000">
              <a:solidFill>
                <a:srgbClr val="084546"/>
              </a:solidFill>
              <a:latin typeface="Montserrat" pitchFamily="2" charset="77"/>
            </a:endParaRPr>
          </a:p>
        </p:txBody>
      </p:sp>
      <p:sp>
        <p:nvSpPr>
          <p:cNvPr id="13" name="Rectangle 25">
            <a:extLst>
              <a:ext uri="{FF2B5EF4-FFF2-40B4-BE49-F238E27FC236}">
                <a16:creationId xmlns:a16="http://schemas.microsoft.com/office/drawing/2014/main" id="{5147E22B-A9E7-671B-94D6-D67002DA591C}"/>
              </a:ext>
            </a:extLst>
          </p:cNvPr>
          <p:cNvSpPr/>
          <p:nvPr/>
        </p:nvSpPr>
        <p:spPr>
          <a:xfrm rot="16200000">
            <a:off x="6139197" y="3772351"/>
            <a:ext cx="1074471" cy="25790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Placeholder 3">
            <a:extLst>
              <a:ext uri="{FF2B5EF4-FFF2-40B4-BE49-F238E27FC236}">
                <a16:creationId xmlns:a16="http://schemas.microsoft.com/office/drawing/2014/main" id="{034F2352-CFB3-BE4F-8E7A-7793D005991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393" b="3393"/>
          <a:stretch/>
        </p:blipFill>
        <p:spPr>
          <a:xfrm>
            <a:off x="580417" y="1768205"/>
            <a:ext cx="5515583" cy="3294478"/>
          </a:xfrm>
        </p:spPr>
      </p:pic>
      <p:pic>
        <p:nvPicPr>
          <p:cNvPr id="3" name="Grafik 2">
            <a:extLst>
              <a:ext uri="{FF2B5EF4-FFF2-40B4-BE49-F238E27FC236}">
                <a16:creationId xmlns:a16="http://schemas.microsoft.com/office/drawing/2014/main" id="{96A6F9C2-9D3A-0093-A426-0DD48688C4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7096" y="2619701"/>
            <a:ext cx="628650" cy="628650"/>
          </a:xfrm>
          <a:prstGeom prst="rect">
            <a:avLst/>
          </a:prstGeom>
        </p:spPr>
      </p:pic>
    </p:spTree>
    <p:extLst>
      <p:ext uri="{BB962C8B-B14F-4D97-AF65-F5344CB8AC3E}">
        <p14:creationId xmlns:p14="http://schemas.microsoft.com/office/powerpoint/2010/main" val="363286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and, udendørs, havn, bred&#10;&#10;Automatisk genereret beskrivelse">
            <a:extLst>
              <a:ext uri="{FF2B5EF4-FFF2-40B4-BE49-F238E27FC236}">
                <a16:creationId xmlns:a16="http://schemas.microsoft.com/office/drawing/2014/main" id="{4522C5B5-40A9-01A6-A813-E77D837CF777}"/>
              </a:ext>
            </a:extLst>
          </p:cNvPr>
          <p:cNvPicPr>
            <a:picLocks noChangeAspect="1"/>
          </p:cNvPicPr>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rcRect t="12073" b="15992"/>
          <a:stretch/>
        </p:blipFill>
        <p:spPr>
          <a:xfrm>
            <a:off x="371474" y="908051"/>
            <a:ext cx="11449051" cy="5581649"/>
          </a:xfrm>
          <a:prstGeom prst="rect">
            <a:avLst/>
          </a:prstGeom>
        </p:spPr>
      </p:pic>
      <p:sp>
        <p:nvSpPr>
          <p:cNvPr id="4" name="TextBox 35">
            <a:extLst>
              <a:ext uri="{FF2B5EF4-FFF2-40B4-BE49-F238E27FC236}">
                <a16:creationId xmlns:a16="http://schemas.microsoft.com/office/drawing/2014/main" id="{F8A8660D-DD5D-0632-597D-6EEB22FD6F7E}"/>
              </a:ext>
            </a:extLst>
          </p:cNvPr>
          <p:cNvSpPr txBox="1"/>
          <p:nvPr/>
        </p:nvSpPr>
        <p:spPr>
          <a:xfrm>
            <a:off x="2714700" y="1195453"/>
            <a:ext cx="6974729" cy="861774"/>
          </a:xfrm>
          <a:prstGeom prst="rect">
            <a:avLst/>
          </a:prstGeom>
          <a:noFill/>
        </p:spPr>
        <p:txBody>
          <a:bodyPr wrap="square" rtlCol="0">
            <a:spAutoFit/>
          </a:bodyPr>
          <a:lstStyle/>
          <a:p>
            <a:pPr>
              <a:lnSpc>
                <a:spcPts val="3000"/>
              </a:lnSpc>
            </a:pPr>
            <a:r>
              <a:rPr lang="da-DK" sz="1200" err="1">
                <a:solidFill>
                  <a:schemeClr val="bg1"/>
                </a:solidFill>
                <a:latin typeface="Montserrat" pitchFamily="2" charset="77"/>
                <a:ea typeface="Calibri" panose="020F0502020204030204" pitchFamily="34" charset="0"/>
              </a:rPr>
              <a:t>Monocle</a:t>
            </a:r>
            <a:r>
              <a:rPr lang="da-DK" sz="1200">
                <a:solidFill>
                  <a:schemeClr val="bg1"/>
                </a:solidFill>
                <a:latin typeface="Montserrat" pitchFamily="2" charset="77"/>
                <a:ea typeface="Calibri" panose="020F0502020204030204" pitchFamily="34" charset="0"/>
              </a:rPr>
              <a:t>:</a:t>
            </a:r>
          </a:p>
          <a:p>
            <a:r>
              <a:rPr lang="da-DK" sz="2500" b="1" i="1">
                <a:solidFill>
                  <a:schemeClr val="bg1"/>
                </a:solidFill>
                <a:latin typeface="IBM Plex Serif" panose="02060503050406000203" pitchFamily="18" charset="77"/>
                <a:ea typeface="Calibri" panose="020F0502020204030204" pitchFamily="34" charset="0"/>
              </a:rPr>
              <a:t>The </a:t>
            </a:r>
            <a:r>
              <a:rPr lang="da-DK" sz="2500" b="1" i="1" err="1">
                <a:solidFill>
                  <a:schemeClr val="bg1"/>
                </a:solidFill>
                <a:latin typeface="IBM Plex Serif" panose="02060503050406000203" pitchFamily="18" charset="77"/>
                <a:ea typeface="Calibri" panose="020F0502020204030204" pitchFamily="34" charset="0"/>
              </a:rPr>
              <a:t>World's</a:t>
            </a:r>
            <a:r>
              <a:rPr lang="da-DK" sz="2500" b="1" i="1">
                <a:solidFill>
                  <a:schemeClr val="bg1"/>
                </a:solidFill>
                <a:latin typeface="IBM Plex Serif" panose="02060503050406000203" pitchFamily="18" charset="77"/>
                <a:ea typeface="Calibri" panose="020F0502020204030204" pitchFamily="34" charset="0"/>
              </a:rPr>
              <a:t> Most </a:t>
            </a:r>
            <a:r>
              <a:rPr lang="da-DK" sz="2500" b="1" i="1" err="1">
                <a:solidFill>
                  <a:schemeClr val="bg1"/>
                </a:solidFill>
                <a:latin typeface="IBM Plex Serif" panose="02060503050406000203" pitchFamily="18" charset="77"/>
                <a:ea typeface="Calibri" panose="020F0502020204030204" pitchFamily="34" charset="0"/>
              </a:rPr>
              <a:t>Liveable</a:t>
            </a:r>
            <a:r>
              <a:rPr lang="da-DK" sz="2500" b="1" i="1">
                <a:solidFill>
                  <a:schemeClr val="bg1"/>
                </a:solidFill>
                <a:latin typeface="IBM Plex Serif" panose="02060503050406000203" pitchFamily="18" charset="77"/>
                <a:ea typeface="Calibri" panose="020F0502020204030204" pitchFamily="34" charset="0"/>
              </a:rPr>
              <a:t> </a:t>
            </a:r>
            <a:r>
              <a:rPr lang="da-DK" sz="2500" b="1" i="1" err="1">
                <a:solidFill>
                  <a:schemeClr val="bg1"/>
                </a:solidFill>
                <a:latin typeface="IBM Plex Serif" panose="02060503050406000203" pitchFamily="18" charset="77"/>
                <a:ea typeface="Calibri" panose="020F0502020204030204" pitchFamily="34" charset="0"/>
              </a:rPr>
              <a:t>Cities</a:t>
            </a:r>
            <a:r>
              <a:rPr lang="da-DK" sz="2500" b="1" i="1">
                <a:solidFill>
                  <a:schemeClr val="bg1"/>
                </a:solidFill>
                <a:latin typeface="IBM Plex Serif" panose="02060503050406000203" pitchFamily="18" charset="77"/>
                <a:ea typeface="Calibri" panose="020F0502020204030204" pitchFamily="34" charset="0"/>
              </a:rPr>
              <a:t> </a:t>
            </a:r>
          </a:p>
        </p:txBody>
      </p:sp>
      <p:sp>
        <p:nvSpPr>
          <p:cNvPr id="5" name="Rectangle 25">
            <a:extLst>
              <a:ext uri="{FF2B5EF4-FFF2-40B4-BE49-F238E27FC236}">
                <a16:creationId xmlns:a16="http://schemas.microsoft.com/office/drawing/2014/main" id="{0ADD093D-AD13-69E9-771D-4859353A1C43}"/>
              </a:ext>
            </a:extLst>
          </p:cNvPr>
          <p:cNvSpPr/>
          <p:nvPr/>
        </p:nvSpPr>
        <p:spPr>
          <a:xfrm>
            <a:off x="1708860" y="1395507"/>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8" name="TextBox 35">
            <a:extLst>
              <a:ext uri="{FF2B5EF4-FFF2-40B4-BE49-F238E27FC236}">
                <a16:creationId xmlns:a16="http://schemas.microsoft.com/office/drawing/2014/main" id="{C854C886-C5E8-3BE7-9AA5-DF5023C04EF8}"/>
              </a:ext>
            </a:extLst>
          </p:cNvPr>
          <p:cNvSpPr txBox="1"/>
          <p:nvPr/>
        </p:nvSpPr>
        <p:spPr>
          <a:xfrm>
            <a:off x="2714700" y="2417658"/>
            <a:ext cx="6974729"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IMD:</a:t>
            </a:r>
          </a:p>
          <a:p>
            <a:r>
              <a:rPr lang="da-DK" sz="2500" b="1" i="1">
                <a:solidFill>
                  <a:schemeClr val="bg1"/>
                </a:solidFill>
                <a:latin typeface="IBM Plex Serif" panose="02060503050406000203" pitchFamily="18" charset="77"/>
                <a:ea typeface="Calibri" panose="020F0502020204030204" pitchFamily="34" charset="0"/>
              </a:rPr>
              <a:t>World </a:t>
            </a:r>
            <a:r>
              <a:rPr lang="da-DK" sz="2500" b="1" i="1" err="1">
                <a:solidFill>
                  <a:schemeClr val="bg1"/>
                </a:solidFill>
                <a:latin typeface="IBM Plex Serif" panose="02060503050406000203" pitchFamily="18" charset="77"/>
                <a:ea typeface="Calibri" panose="020F0502020204030204" pitchFamily="34" charset="0"/>
              </a:rPr>
              <a:t>Competitiveness</a:t>
            </a:r>
            <a:r>
              <a:rPr lang="da-DK" sz="2500" b="1" i="1">
                <a:solidFill>
                  <a:schemeClr val="bg1"/>
                </a:solidFill>
                <a:latin typeface="IBM Plex Serif" panose="02060503050406000203" pitchFamily="18" charset="77"/>
                <a:ea typeface="Calibri" panose="020F0502020204030204" pitchFamily="34" charset="0"/>
              </a:rPr>
              <a:t> Ranking </a:t>
            </a:r>
            <a:endParaRPr lang="da-DK" sz="2500" b="1" i="1">
              <a:solidFill>
                <a:schemeClr val="bg1"/>
              </a:solidFill>
              <a:latin typeface="IBM Plex Serif" panose="02060503050406000203" pitchFamily="18" charset="77"/>
            </a:endParaRPr>
          </a:p>
        </p:txBody>
      </p:sp>
      <p:sp>
        <p:nvSpPr>
          <p:cNvPr id="9" name="Rectangle 25">
            <a:extLst>
              <a:ext uri="{FF2B5EF4-FFF2-40B4-BE49-F238E27FC236}">
                <a16:creationId xmlns:a16="http://schemas.microsoft.com/office/drawing/2014/main" id="{709C0FC2-1D14-D670-5310-63909E98999A}"/>
              </a:ext>
            </a:extLst>
          </p:cNvPr>
          <p:cNvSpPr/>
          <p:nvPr/>
        </p:nvSpPr>
        <p:spPr>
          <a:xfrm>
            <a:off x="1708860" y="2384523"/>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0" name="TextBox 35">
            <a:extLst>
              <a:ext uri="{FF2B5EF4-FFF2-40B4-BE49-F238E27FC236}">
                <a16:creationId xmlns:a16="http://schemas.microsoft.com/office/drawing/2014/main" id="{ED177ADC-AABC-6C66-FA67-B13663032A08}"/>
              </a:ext>
            </a:extLst>
          </p:cNvPr>
          <p:cNvSpPr txBox="1"/>
          <p:nvPr/>
        </p:nvSpPr>
        <p:spPr>
          <a:xfrm>
            <a:off x="2714700" y="3327177"/>
            <a:ext cx="6974729"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Economist </a:t>
            </a:r>
            <a:r>
              <a:rPr lang="da-DK" sz="1200" err="1">
                <a:solidFill>
                  <a:schemeClr val="bg1"/>
                </a:solidFill>
                <a:latin typeface="Montserrat" pitchFamily="2" charset="77"/>
                <a:ea typeface="Calibri" panose="020F0502020204030204" pitchFamily="34" charset="0"/>
              </a:rPr>
              <a:t>Impact</a:t>
            </a:r>
            <a:r>
              <a:rPr lang="da-DK" sz="1200">
                <a:solidFill>
                  <a:schemeClr val="bg1"/>
                </a:solidFill>
                <a:latin typeface="Montserrat" pitchFamily="2" charset="77"/>
                <a:ea typeface="Calibri" panose="020F0502020204030204" pitchFamily="34" charset="0"/>
              </a:rPr>
              <a:t>:</a:t>
            </a:r>
          </a:p>
          <a:p>
            <a:r>
              <a:rPr lang="da-DK" sz="2500" b="1" i="1">
                <a:solidFill>
                  <a:schemeClr val="bg1"/>
                </a:solidFill>
                <a:latin typeface="IBM Plex Serif" panose="02060503050406000203" pitchFamily="18" charset="77"/>
                <a:ea typeface="Calibri" panose="020F0502020204030204" pitchFamily="34" charset="0"/>
              </a:rPr>
              <a:t>Most Digital </a:t>
            </a:r>
            <a:r>
              <a:rPr lang="da-DK" sz="2500" b="1" i="1" err="1">
                <a:solidFill>
                  <a:schemeClr val="bg1"/>
                </a:solidFill>
                <a:latin typeface="IBM Plex Serif" panose="02060503050406000203" pitchFamily="18" charset="77"/>
                <a:ea typeface="Calibri" panose="020F0502020204030204" pitchFamily="34" charset="0"/>
              </a:rPr>
              <a:t>Cities</a:t>
            </a:r>
            <a:endParaRPr lang="en-US" sz="2500" b="1" i="1">
              <a:solidFill>
                <a:schemeClr val="bg1"/>
              </a:solidFill>
              <a:latin typeface="IBM Plex Serif" panose="02060503050406000203" pitchFamily="18" charset="77"/>
              <a:ea typeface="Montserrat" charset="0"/>
              <a:cs typeface="Montserrat" charset="0"/>
            </a:endParaRPr>
          </a:p>
        </p:txBody>
      </p:sp>
      <p:sp>
        <p:nvSpPr>
          <p:cNvPr id="11" name="Rectangle 25">
            <a:extLst>
              <a:ext uri="{FF2B5EF4-FFF2-40B4-BE49-F238E27FC236}">
                <a16:creationId xmlns:a16="http://schemas.microsoft.com/office/drawing/2014/main" id="{FF454A5B-C7EE-C4AD-5040-E4B9FD213E4E}"/>
              </a:ext>
            </a:extLst>
          </p:cNvPr>
          <p:cNvSpPr/>
          <p:nvPr/>
        </p:nvSpPr>
        <p:spPr>
          <a:xfrm>
            <a:off x="1708860" y="3314302"/>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2" name="TextBox 35">
            <a:extLst>
              <a:ext uri="{FF2B5EF4-FFF2-40B4-BE49-F238E27FC236}">
                <a16:creationId xmlns:a16="http://schemas.microsoft.com/office/drawing/2014/main" id="{E511E2B0-6B3D-AE9D-6A0E-9E5562E9E84C}"/>
              </a:ext>
            </a:extLst>
          </p:cNvPr>
          <p:cNvSpPr txBox="1"/>
          <p:nvPr/>
        </p:nvSpPr>
        <p:spPr>
          <a:xfrm>
            <a:off x="2714700" y="4299213"/>
            <a:ext cx="7713925"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Yale University:</a:t>
            </a:r>
          </a:p>
          <a:p>
            <a:r>
              <a:rPr lang="da-DK" sz="2500" b="1" i="1">
                <a:solidFill>
                  <a:schemeClr val="bg1"/>
                </a:solidFill>
                <a:latin typeface="IBM Plex Serif" panose="02060503050406000203" pitchFamily="18" charset="77"/>
                <a:ea typeface="Calibri" panose="020F0502020204030204" pitchFamily="34" charset="0"/>
              </a:rPr>
              <a:t>The </a:t>
            </a:r>
            <a:r>
              <a:rPr lang="da-DK" sz="2500" b="1" i="1" err="1">
                <a:solidFill>
                  <a:schemeClr val="bg1"/>
                </a:solidFill>
                <a:latin typeface="IBM Plex Serif" panose="02060503050406000203" pitchFamily="18" charset="77"/>
                <a:ea typeface="Calibri" panose="020F0502020204030204" pitchFamily="34" charset="0"/>
              </a:rPr>
              <a:t>Enviromental</a:t>
            </a:r>
            <a:r>
              <a:rPr lang="da-DK" sz="2500" b="1" i="1">
                <a:solidFill>
                  <a:schemeClr val="bg1"/>
                </a:solidFill>
                <a:latin typeface="IBM Plex Serif" panose="02060503050406000203" pitchFamily="18" charset="77"/>
                <a:ea typeface="Calibri" panose="020F0502020204030204" pitchFamily="34" charset="0"/>
              </a:rPr>
              <a:t> </a:t>
            </a:r>
            <a:r>
              <a:rPr lang="da-DK" sz="2500" b="1" i="1" err="1">
                <a:solidFill>
                  <a:schemeClr val="bg1"/>
                </a:solidFill>
                <a:latin typeface="IBM Plex Serif" panose="02060503050406000203" pitchFamily="18" charset="77"/>
                <a:ea typeface="Calibri" panose="020F0502020204030204" pitchFamily="34" charset="0"/>
              </a:rPr>
              <a:t>Perfomance</a:t>
            </a:r>
            <a:r>
              <a:rPr lang="da-DK" sz="2500" b="1" i="1">
                <a:solidFill>
                  <a:schemeClr val="bg1"/>
                </a:solidFill>
                <a:latin typeface="IBM Plex Serif" panose="02060503050406000203" pitchFamily="18" charset="77"/>
                <a:ea typeface="Calibri" panose="020F0502020204030204" pitchFamily="34" charset="0"/>
              </a:rPr>
              <a:t> Index</a:t>
            </a:r>
            <a:endParaRPr lang="en-US" sz="2500" b="1" i="1">
              <a:solidFill>
                <a:schemeClr val="bg1"/>
              </a:solidFill>
              <a:latin typeface="IBM Plex Serif" panose="02060503050406000203" pitchFamily="18" charset="77"/>
              <a:ea typeface="Montserrat" charset="0"/>
              <a:cs typeface="Montserrat" charset="0"/>
            </a:endParaRPr>
          </a:p>
        </p:txBody>
      </p:sp>
      <p:sp>
        <p:nvSpPr>
          <p:cNvPr id="13" name="Rectangle 25">
            <a:extLst>
              <a:ext uri="{FF2B5EF4-FFF2-40B4-BE49-F238E27FC236}">
                <a16:creationId xmlns:a16="http://schemas.microsoft.com/office/drawing/2014/main" id="{1653AFA5-590C-0F3F-6C51-C471B6C39B7F}"/>
              </a:ext>
            </a:extLst>
          </p:cNvPr>
          <p:cNvSpPr/>
          <p:nvPr/>
        </p:nvSpPr>
        <p:spPr>
          <a:xfrm>
            <a:off x="1708860" y="4283340"/>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4" name="TextBox 35">
            <a:extLst>
              <a:ext uri="{FF2B5EF4-FFF2-40B4-BE49-F238E27FC236}">
                <a16:creationId xmlns:a16="http://schemas.microsoft.com/office/drawing/2014/main" id="{88FD8CCD-AEE0-1BCF-FDEF-448A1050F9E7}"/>
              </a:ext>
            </a:extLst>
          </p:cNvPr>
          <p:cNvSpPr txBox="1"/>
          <p:nvPr/>
        </p:nvSpPr>
        <p:spPr>
          <a:xfrm>
            <a:off x="2714700" y="5288229"/>
            <a:ext cx="7713925"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Cambridge University:</a:t>
            </a:r>
          </a:p>
          <a:p>
            <a:r>
              <a:rPr lang="da-DK" sz="2500" b="1" i="1">
                <a:solidFill>
                  <a:schemeClr val="bg1"/>
                </a:solidFill>
                <a:latin typeface="IBM Plex Serif" panose="02060503050406000203" pitchFamily="18" charset="77"/>
                <a:ea typeface="Calibri" panose="020F0502020204030204" pitchFamily="34" charset="0"/>
              </a:rPr>
              <a:t>The </a:t>
            </a:r>
            <a:r>
              <a:rPr lang="da-DK" sz="2500" b="1" i="1" err="1">
                <a:solidFill>
                  <a:schemeClr val="bg1"/>
                </a:solidFill>
                <a:latin typeface="IBM Plex Serif" panose="02060503050406000203" pitchFamily="18" charset="77"/>
                <a:ea typeface="Calibri" panose="020F0502020204030204" pitchFamily="34" charset="0"/>
              </a:rPr>
              <a:t>Sustainable</a:t>
            </a:r>
            <a:r>
              <a:rPr lang="da-DK" sz="2500" b="1" i="1">
                <a:solidFill>
                  <a:schemeClr val="bg1"/>
                </a:solidFill>
                <a:latin typeface="IBM Plex Serif" panose="02060503050406000203" pitchFamily="18" charset="77"/>
                <a:ea typeface="Calibri" panose="020F0502020204030204" pitchFamily="34" charset="0"/>
              </a:rPr>
              <a:t> Development Report</a:t>
            </a:r>
            <a:endParaRPr lang="en-US" sz="2500" b="1" i="1">
              <a:solidFill>
                <a:schemeClr val="bg1"/>
              </a:solidFill>
              <a:latin typeface="IBM Plex Serif" panose="02060503050406000203" pitchFamily="18" charset="77"/>
              <a:ea typeface="Montserrat" charset="0"/>
              <a:cs typeface="Montserrat" charset="0"/>
            </a:endParaRPr>
          </a:p>
        </p:txBody>
      </p:sp>
      <p:sp>
        <p:nvSpPr>
          <p:cNvPr id="15" name="Rectangle 25">
            <a:extLst>
              <a:ext uri="{FF2B5EF4-FFF2-40B4-BE49-F238E27FC236}">
                <a16:creationId xmlns:a16="http://schemas.microsoft.com/office/drawing/2014/main" id="{01353283-A245-FE25-EA1A-152F0B86F841}"/>
              </a:ext>
            </a:extLst>
          </p:cNvPr>
          <p:cNvSpPr/>
          <p:nvPr/>
        </p:nvSpPr>
        <p:spPr>
          <a:xfrm>
            <a:off x="1708860" y="5243173"/>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#2</a:t>
            </a:r>
          </a:p>
        </p:txBody>
      </p:sp>
      <p:sp>
        <p:nvSpPr>
          <p:cNvPr id="6" name="CuadroTexto 350">
            <a:extLst>
              <a:ext uri="{FF2B5EF4-FFF2-40B4-BE49-F238E27FC236}">
                <a16:creationId xmlns:a16="http://schemas.microsoft.com/office/drawing/2014/main" id="{DB4EE5BC-40B9-E591-1E45-26B7048BBA41}"/>
              </a:ext>
            </a:extLst>
          </p:cNvPr>
          <p:cNvSpPr txBox="1"/>
          <p:nvPr/>
        </p:nvSpPr>
        <p:spPr>
          <a:xfrm>
            <a:off x="308759" y="327981"/>
            <a:ext cx="5449358" cy="477054"/>
          </a:xfrm>
          <a:prstGeom prst="rect">
            <a:avLst/>
          </a:prstGeom>
          <a:noFill/>
        </p:spPr>
        <p:txBody>
          <a:bodyPr wrap="square" rtlCol="0">
            <a:spAutoFit/>
          </a:bodyPr>
          <a:lstStyle/>
          <a:p>
            <a:r>
              <a:rPr lang="en-US" sz="2500" b="1">
                <a:latin typeface="IBM Plex Serif" panose="02060503050406000203" pitchFamily="18" charset="77"/>
                <a:ea typeface="Lato Heavy" charset="0"/>
                <a:cs typeface="Poppins" pitchFamily="2" charset="77"/>
              </a:rPr>
              <a:t>Latest rankings:</a:t>
            </a:r>
          </a:p>
        </p:txBody>
      </p:sp>
    </p:spTree>
    <p:extLst>
      <p:ext uri="{BB962C8B-B14F-4D97-AF65-F5344CB8AC3E}">
        <p14:creationId xmlns:p14="http://schemas.microsoft.com/office/powerpoint/2010/main" val="242712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5">
            <a:extLst>
              <a:ext uri="{FF2B5EF4-FFF2-40B4-BE49-F238E27FC236}">
                <a16:creationId xmlns:a16="http://schemas.microsoft.com/office/drawing/2014/main" id="{E2A18DA5-EA12-E0B5-E55D-8569398B6386}"/>
              </a:ext>
            </a:extLst>
          </p:cNvPr>
          <p:cNvSpPr/>
          <p:nvPr/>
        </p:nvSpPr>
        <p:spPr>
          <a:xfrm>
            <a:off x="992020" y="1579133"/>
            <a:ext cx="6493326" cy="21129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25">
            <a:extLst>
              <a:ext uri="{FF2B5EF4-FFF2-40B4-BE49-F238E27FC236}">
                <a16:creationId xmlns:a16="http://schemas.microsoft.com/office/drawing/2014/main" id="{78CB0E2B-A6F8-6384-21C5-61C82EBE0F2F}"/>
              </a:ext>
            </a:extLst>
          </p:cNvPr>
          <p:cNvSpPr/>
          <p:nvPr/>
        </p:nvSpPr>
        <p:spPr>
          <a:xfrm rot="16200000">
            <a:off x="1674069" y="2927280"/>
            <a:ext cx="1074471" cy="24385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Rectangle 13">
            <a:extLst>
              <a:ext uri="{FF2B5EF4-FFF2-40B4-BE49-F238E27FC236}">
                <a16:creationId xmlns:a16="http://schemas.microsoft.com/office/drawing/2014/main" id="{BF2C4E5D-FF6E-F14E-9AAC-CD3E199F0D7B}"/>
              </a:ext>
            </a:extLst>
          </p:cNvPr>
          <p:cNvSpPr/>
          <p:nvPr/>
        </p:nvSpPr>
        <p:spPr>
          <a:xfrm>
            <a:off x="1348770" y="2555417"/>
            <a:ext cx="5779827" cy="1246495"/>
          </a:xfrm>
          <a:prstGeom prst="rect">
            <a:avLst/>
          </a:prstGeom>
        </p:spPr>
        <p:txBody>
          <a:bodyPr wrap="square">
            <a:spAutoFit/>
          </a:bodyPr>
          <a:lstStyle/>
          <a:p>
            <a:r>
              <a:rPr lang="da-DK" sz="1500">
                <a:solidFill>
                  <a:srgbClr val="F5F8F9"/>
                </a:solidFill>
                <a:latin typeface="Montserrat" pitchFamily="2" charset="77"/>
                <a:ea typeface="Calibri" panose="020F0502020204030204" pitchFamily="34" charset="0"/>
              </a:rPr>
              <a:t>IMD:</a:t>
            </a:r>
          </a:p>
          <a:p>
            <a:r>
              <a:rPr lang="da-DK" sz="3000">
                <a:solidFill>
                  <a:srgbClr val="F5F8F9"/>
                </a:solidFill>
                <a:latin typeface="IBM Plex Serif Medm" panose="02060503050406000203" pitchFamily="18" charset="77"/>
                <a:ea typeface="Calibri" panose="020F0502020204030204" pitchFamily="34" charset="0"/>
              </a:rPr>
              <a:t>World </a:t>
            </a:r>
            <a:r>
              <a:rPr lang="da-DK" sz="3000" err="1">
                <a:solidFill>
                  <a:srgbClr val="F5F8F9"/>
                </a:solidFill>
                <a:latin typeface="IBM Plex Serif Medm" panose="02060503050406000203" pitchFamily="18" charset="77"/>
                <a:ea typeface="Calibri" panose="020F0502020204030204" pitchFamily="34" charset="0"/>
              </a:rPr>
              <a:t>Competitiveness</a:t>
            </a:r>
            <a:r>
              <a:rPr lang="da-DK" sz="3000">
                <a:solidFill>
                  <a:srgbClr val="F5F8F9"/>
                </a:solidFill>
                <a:latin typeface="IBM Plex Serif Medm" panose="02060503050406000203" pitchFamily="18" charset="77"/>
                <a:ea typeface="Calibri" panose="020F0502020204030204" pitchFamily="34" charset="0"/>
              </a:rPr>
              <a:t> Ranking </a:t>
            </a:r>
            <a:endParaRPr lang="da-DK" sz="3000">
              <a:solidFill>
                <a:srgbClr val="F5F8F9"/>
              </a:solidFill>
              <a:latin typeface="IBM Plex Serif Medm" panose="02060503050406000203" pitchFamily="18" charset="77"/>
            </a:endParaRPr>
          </a:p>
        </p:txBody>
      </p:sp>
      <p:sp>
        <p:nvSpPr>
          <p:cNvPr id="12" name="Tekstfelt 11">
            <a:extLst>
              <a:ext uri="{FF2B5EF4-FFF2-40B4-BE49-F238E27FC236}">
                <a16:creationId xmlns:a16="http://schemas.microsoft.com/office/drawing/2014/main" id="{385A6527-41C9-E2BD-4C98-409D2996054B}"/>
              </a:ext>
            </a:extLst>
          </p:cNvPr>
          <p:cNvSpPr txBox="1"/>
          <p:nvPr/>
        </p:nvSpPr>
        <p:spPr>
          <a:xfrm>
            <a:off x="3663365" y="4019500"/>
            <a:ext cx="7226877" cy="461665"/>
          </a:xfrm>
          <a:prstGeom prst="rect">
            <a:avLst/>
          </a:prstGeom>
          <a:noFill/>
        </p:spPr>
        <p:txBody>
          <a:bodyPr wrap="square">
            <a:spAutoFit/>
          </a:bodyPr>
          <a:lstStyle/>
          <a:p>
            <a:r>
              <a:rPr lang="da-DK" sz="2400">
                <a:solidFill>
                  <a:srgbClr val="084546"/>
                </a:solidFill>
                <a:latin typeface="Montserrat" pitchFamily="2" charset="77"/>
                <a:ea typeface="Calibri" panose="020F0502020204030204" pitchFamily="34" charset="0"/>
              </a:rPr>
              <a:t>Denmark is #1</a:t>
            </a:r>
            <a:endParaRPr lang="da-DK" sz="2400">
              <a:solidFill>
                <a:srgbClr val="084546"/>
              </a:solidFill>
              <a:latin typeface="Montserrat" pitchFamily="2" charset="77"/>
            </a:endParaRPr>
          </a:p>
        </p:txBody>
      </p:sp>
      <p:pic>
        <p:nvPicPr>
          <p:cNvPr id="5" name="Picture Placeholder 4">
            <a:extLst>
              <a:ext uri="{FF2B5EF4-FFF2-40B4-BE49-F238E27FC236}">
                <a16:creationId xmlns:a16="http://schemas.microsoft.com/office/drawing/2014/main" id="{CFB5E581-AE5B-BF43-990A-B5C5FA7B93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230" b="2230"/>
          <a:stretch/>
        </p:blipFill>
        <p:spPr>
          <a:xfrm>
            <a:off x="6734603" y="2755704"/>
            <a:ext cx="4883727" cy="3021642"/>
          </a:xfrm>
        </p:spPr>
      </p:pic>
      <p:pic>
        <p:nvPicPr>
          <p:cNvPr id="3" name="Grafik 2">
            <a:extLst>
              <a:ext uri="{FF2B5EF4-FFF2-40B4-BE49-F238E27FC236}">
                <a16:creationId xmlns:a16="http://schemas.microsoft.com/office/drawing/2014/main" id="{802A677B-7948-0B1E-0979-76AD0A486A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80742" y="1778592"/>
            <a:ext cx="557138" cy="557138"/>
          </a:xfrm>
          <a:prstGeom prst="rect">
            <a:avLst/>
          </a:prstGeom>
        </p:spPr>
      </p:pic>
    </p:spTree>
    <p:extLst>
      <p:ext uri="{BB962C8B-B14F-4D97-AF65-F5344CB8AC3E}">
        <p14:creationId xmlns:p14="http://schemas.microsoft.com/office/powerpoint/2010/main" val="321930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42">
            <a:extLst>
              <a:ext uri="{FF2B5EF4-FFF2-40B4-BE49-F238E27FC236}">
                <a16:creationId xmlns:a16="http://schemas.microsoft.com/office/drawing/2014/main" id="{577A1CEC-517E-ED2F-B55C-BC2CD8BF1F27}"/>
              </a:ext>
            </a:extLst>
          </p:cNvPr>
          <p:cNvPicPr>
            <a:picLocks noChangeAspect="1"/>
          </p:cNvPicPr>
          <p:nvPr/>
        </p:nvPicPr>
        <p:blipFill>
          <a:blip r:embed="rId2"/>
          <a:srcRect t="13207" b="13207"/>
          <a:stretch/>
        </p:blipFill>
        <p:spPr>
          <a:xfrm>
            <a:off x="371474" y="908138"/>
            <a:ext cx="11449051" cy="5581562"/>
          </a:xfrm>
          <a:prstGeom prst="rect">
            <a:avLst/>
          </a:prstGeom>
          <a:solidFill>
            <a:schemeClr val="bg1">
              <a:lumMod val="95000"/>
            </a:schemeClr>
          </a:solidFill>
        </p:spPr>
      </p:pic>
      <p:sp>
        <p:nvSpPr>
          <p:cNvPr id="5" name="Rektangel 43">
            <a:extLst>
              <a:ext uri="{FF2B5EF4-FFF2-40B4-BE49-F238E27FC236}">
                <a16:creationId xmlns:a16="http://schemas.microsoft.com/office/drawing/2014/main" id="{4F4698B8-25D7-F777-C800-A644429F5146}"/>
              </a:ext>
            </a:extLst>
          </p:cNvPr>
          <p:cNvSpPr/>
          <p:nvPr/>
        </p:nvSpPr>
        <p:spPr>
          <a:xfrm>
            <a:off x="371474" y="908049"/>
            <a:ext cx="11449052" cy="5581651"/>
          </a:xfrm>
          <a:prstGeom prst="rect">
            <a:avLst/>
          </a:prstGeom>
          <a:gradFill flip="none" rotWithShape="1">
            <a:gsLst>
              <a:gs pos="0">
                <a:schemeClr val="accent1">
                  <a:lumMod val="100000"/>
                  <a:alpha val="0"/>
                </a:schemeClr>
              </a:gs>
              <a:gs pos="99000">
                <a:schemeClr val="accent1">
                  <a:alpha val="65073"/>
                </a:scheme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4">
            <a:extLst>
              <a:ext uri="{FF2B5EF4-FFF2-40B4-BE49-F238E27FC236}">
                <a16:creationId xmlns:a16="http://schemas.microsoft.com/office/drawing/2014/main" id="{3F43B6B6-8D91-D79B-F88B-7037C9DEA5BE}"/>
              </a:ext>
            </a:extLst>
          </p:cNvPr>
          <p:cNvSpPr>
            <a:spLocks noGrp="1"/>
          </p:cNvSpPr>
          <p:nvPr>
            <p:ph type="body" sz="quarter" idx="17"/>
          </p:nvPr>
        </p:nvSpPr>
        <p:spPr/>
        <p:txBody>
          <a:bodyPr/>
          <a:lstStyle/>
          <a:p>
            <a:r>
              <a:rPr lang="en-GB" dirty="0"/>
              <a:t>Intro |  Services | Impact</a:t>
            </a:r>
          </a:p>
        </p:txBody>
      </p:sp>
      <p:sp>
        <p:nvSpPr>
          <p:cNvPr id="17" name="Text Placeholder 16">
            <a:extLst>
              <a:ext uri="{FF2B5EF4-FFF2-40B4-BE49-F238E27FC236}">
                <a16:creationId xmlns:a16="http://schemas.microsoft.com/office/drawing/2014/main" id="{C26E3DA8-5061-AA09-CE19-219FD33121AD}"/>
              </a:ext>
            </a:extLst>
          </p:cNvPr>
          <p:cNvSpPr>
            <a:spLocks noGrp="1"/>
          </p:cNvSpPr>
          <p:nvPr>
            <p:ph type="body" sz="quarter" idx="16"/>
          </p:nvPr>
        </p:nvSpPr>
        <p:spPr/>
        <p:txBody>
          <a:bodyPr>
            <a:normAutofit/>
          </a:bodyPr>
          <a:lstStyle/>
          <a:p>
            <a:r>
              <a:rPr lang="en-GB" sz="5400" b="1" dirty="0"/>
              <a:t>Introduction to </a:t>
            </a:r>
            <a:br>
              <a:rPr lang="en-GB" sz="5400" b="1" dirty="0"/>
            </a:br>
            <a:r>
              <a:rPr lang="en-GB" sz="5400" b="1" dirty="0"/>
              <a:t>Copenhagen Capacity</a:t>
            </a:r>
          </a:p>
        </p:txBody>
      </p:sp>
    </p:spTree>
    <p:extLst>
      <p:ext uri="{BB962C8B-B14F-4D97-AF65-F5344CB8AC3E}">
        <p14:creationId xmlns:p14="http://schemas.microsoft.com/office/powerpoint/2010/main" val="154535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39A647A-D6CD-8B42-A3D3-88A52C96519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8800" b="28800"/>
          <a:stretch/>
        </p:blipFill>
        <p:spPr>
          <a:xfrm>
            <a:off x="6490995" y="1478996"/>
            <a:ext cx="5273604" cy="3358055"/>
          </a:xfrm>
        </p:spPr>
      </p:pic>
      <p:sp>
        <p:nvSpPr>
          <p:cNvPr id="17" name="Rectangle 25">
            <a:extLst>
              <a:ext uri="{FF2B5EF4-FFF2-40B4-BE49-F238E27FC236}">
                <a16:creationId xmlns:a16="http://schemas.microsoft.com/office/drawing/2014/main" id="{39C31380-0E59-B0B7-13B8-B56494BF3706}"/>
              </a:ext>
            </a:extLst>
          </p:cNvPr>
          <p:cNvSpPr/>
          <p:nvPr/>
        </p:nvSpPr>
        <p:spPr>
          <a:xfrm>
            <a:off x="540531" y="2101556"/>
            <a:ext cx="6415779" cy="21129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25">
            <a:extLst>
              <a:ext uri="{FF2B5EF4-FFF2-40B4-BE49-F238E27FC236}">
                <a16:creationId xmlns:a16="http://schemas.microsoft.com/office/drawing/2014/main" id="{C05E58DB-26A6-D227-0A27-363E40ACD7D0}"/>
              </a:ext>
            </a:extLst>
          </p:cNvPr>
          <p:cNvSpPr/>
          <p:nvPr/>
        </p:nvSpPr>
        <p:spPr>
          <a:xfrm rot="16200000">
            <a:off x="1126206" y="3546076"/>
            <a:ext cx="1074471" cy="22458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a:extLst>
              <a:ext uri="{FF2B5EF4-FFF2-40B4-BE49-F238E27FC236}">
                <a16:creationId xmlns:a16="http://schemas.microsoft.com/office/drawing/2014/main" id="{C61EF6F4-3333-0E43-B381-6B04A881D68F}"/>
              </a:ext>
            </a:extLst>
          </p:cNvPr>
          <p:cNvSpPr txBox="1"/>
          <p:nvPr/>
        </p:nvSpPr>
        <p:spPr>
          <a:xfrm>
            <a:off x="895132" y="2973748"/>
            <a:ext cx="5447490" cy="1169551"/>
          </a:xfrm>
          <a:prstGeom prst="rect">
            <a:avLst/>
          </a:prstGeom>
          <a:noFill/>
        </p:spPr>
        <p:txBody>
          <a:bodyPr wrap="square" rtlCol="0">
            <a:spAutoFit/>
          </a:bodyPr>
          <a:lstStyle/>
          <a:p>
            <a:r>
              <a:rPr lang="da-DK" sz="1500">
                <a:solidFill>
                  <a:srgbClr val="F5F8F9"/>
                </a:solidFill>
                <a:latin typeface="Montserrat" pitchFamily="2" charset="77"/>
                <a:ea typeface="Calibri" panose="020F0502020204030204" pitchFamily="34" charset="0"/>
              </a:rPr>
              <a:t>Economist </a:t>
            </a:r>
            <a:r>
              <a:rPr lang="da-DK" sz="1500" err="1">
                <a:solidFill>
                  <a:srgbClr val="F5F8F9"/>
                </a:solidFill>
                <a:latin typeface="Montserrat" pitchFamily="2" charset="77"/>
                <a:ea typeface="Calibri" panose="020F0502020204030204" pitchFamily="34" charset="0"/>
              </a:rPr>
              <a:t>Impact</a:t>
            </a:r>
            <a:r>
              <a:rPr lang="da-DK" sz="1500">
                <a:solidFill>
                  <a:srgbClr val="F5F8F9"/>
                </a:solidFill>
                <a:latin typeface="Montserrat" pitchFamily="2" charset="77"/>
                <a:ea typeface="Calibri" panose="020F0502020204030204" pitchFamily="34" charset="0"/>
              </a:rPr>
              <a:t>:</a:t>
            </a:r>
          </a:p>
          <a:p>
            <a:r>
              <a:rPr lang="da-DK" sz="3500">
                <a:solidFill>
                  <a:srgbClr val="F5F8F9"/>
                </a:solidFill>
                <a:latin typeface="IBM Plex Serif Medm" panose="02060503050406000203" pitchFamily="18" charset="77"/>
                <a:ea typeface="Calibri" panose="020F0502020204030204" pitchFamily="34" charset="0"/>
              </a:rPr>
              <a:t>Most Digital </a:t>
            </a:r>
            <a:r>
              <a:rPr lang="da-DK" sz="3500" err="1">
                <a:solidFill>
                  <a:srgbClr val="F5F8F9"/>
                </a:solidFill>
                <a:latin typeface="IBM Plex Serif Medm" panose="02060503050406000203" pitchFamily="18" charset="77"/>
                <a:ea typeface="Calibri" panose="020F0502020204030204" pitchFamily="34" charset="0"/>
              </a:rPr>
              <a:t>Cities</a:t>
            </a:r>
            <a:br>
              <a:rPr lang="da-DK" sz="2000">
                <a:solidFill>
                  <a:srgbClr val="F5F8F9"/>
                </a:solidFill>
                <a:latin typeface="Raleway" pitchFamily="2" charset="0"/>
                <a:ea typeface="Calibri" panose="020F0502020204030204" pitchFamily="34" charset="0"/>
              </a:rPr>
            </a:br>
            <a:endParaRPr lang="en-US" sz="2000">
              <a:solidFill>
                <a:srgbClr val="F5F8F9"/>
              </a:solidFill>
              <a:latin typeface="Raleway" pitchFamily="2" charset="0"/>
              <a:ea typeface="Montserrat" charset="0"/>
              <a:cs typeface="Montserrat" charset="0"/>
            </a:endParaRPr>
          </a:p>
        </p:txBody>
      </p:sp>
      <p:sp>
        <p:nvSpPr>
          <p:cNvPr id="12" name="Tekstfelt 11">
            <a:extLst>
              <a:ext uri="{FF2B5EF4-FFF2-40B4-BE49-F238E27FC236}">
                <a16:creationId xmlns:a16="http://schemas.microsoft.com/office/drawing/2014/main" id="{BD50DC57-9B8F-6944-5BF9-8EA5F92697AC}"/>
              </a:ext>
            </a:extLst>
          </p:cNvPr>
          <p:cNvSpPr txBox="1"/>
          <p:nvPr/>
        </p:nvSpPr>
        <p:spPr>
          <a:xfrm>
            <a:off x="2934726" y="4526722"/>
            <a:ext cx="3161274" cy="461665"/>
          </a:xfrm>
          <a:prstGeom prst="rect">
            <a:avLst/>
          </a:prstGeom>
          <a:noFill/>
        </p:spPr>
        <p:txBody>
          <a:bodyPr wrap="square">
            <a:spAutoFit/>
          </a:bodyPr>
          <a:lstStyle/>
          <a:p>
            <a:r>
              <a:rPr lang="da-DK" sz="2400">
                <a:solidFill>
                  <a:srgbClr val="084546"/>
                </a:solidFill>
                <a:latin typeface="Montserrat" pitchFamily="2" charset="77"/>
                <a:ea typeface="Calibri" panose="020F0502020204030204" pitchFamily="34" charset="0"/>
              </a:rPr>
              <a:t>Copenhagen is #1</a:t>
            </a:r>
            <a:endParaRPr lang="da-DK" sz="2400">
              <a:solidFill>
                <a:srgbClr val="084546"/>
              </a:solidFill>
              <a:latin typeface="Montserrat" pitchFamily="2" charset="77"/>
            </a:endParaRPr>
          </a:p>
        </p:txBody>
      </p:sp>
      <p:pic>
        <p:nvPicPr>
          <p:cNvPr id="8" name="Grafik 7">
            <a:extLst>
              <a:ext uri="{FF2B5EF4-FFF2-40B4-BE49-F238E27FC236}">
                <a16:creationId xmlns:a16="http://schemas.microsoft.com/office/drawing/2014/main" id="{FDC3FFCB-C44B-9F6C-6596-10AD4CD041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6120" y="2290251"/>
            <a:ext cx="557346" cy="557346"/>
          </a:xfrm>
          <a:prstGeom prst="rect">
            <a:avLst/>
          </a:prstGeom>
        </p:spPr>
      </p:pic>
    </p:spTree>
    <p:extLst>
      <p:ext uri="{BB962C8B-B14F-4D97-AF65-F5344CB8AC3E}">
        <p14:creationId xmlns:p14="http://schemas.microsoft.com/office/powerpoint/2010/main" val="2905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39A647A-D6CD-8B42-A3D3-88A52C96519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345" b="2345"/>
          <a:stretch/>
        </p:blipFill>
        <p:spPr>
          <a:xfrm>
            <a:off x="577724" y="2509272"/>
            <a:ext cx="5273604" cy="3151633"/>
          </a:xfrm>
        </p:spPr>
      </p:pic>
      <p:sp>
        <p:nvSpPr>
          <p:cNvPr id="11" name="Rectangle 12">
            <a:extLst>
              <a:ext uri="{FF2B5EF4-FFF2-40B4-BE49-F238E27FC236}">
                <a16:creationId xmlns:a16="http://schemas.microsoft.com/office/drawing/2014/main" id="{C4C961C2-175E-17C0-9AFD-CE78A6C76417}"/>
              </a:ext>
            </a:extLst>
          </p:cNvPr>
          <p:cNvSpPr/>
          <p:nvPr/>
        </p:nvSpPr>
        <p:spPr>
          <a:xfrm>
            <a:off x="9170987" y="1683300"/>
            <a:ext cx="2354129" cy="31516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Rectangle 12">
            <a:extLst>
              <a:ext uri="{FF2B5EF4-FFF2-40B4-BE49-F238E27FC236}">
                <a16:creationId xmlns:a16="http://schemas.microsoft.com/office/drawing/2014/main" id="{5886683D-DECC-744E-B616-A208B9BA5D78}"/>
              </a:ext>
            </a:extLst>
          </p:cNvPr>
          <p:cNvSpPr/>
          <p:nvPr/>
        </p:nvSpPr>
        <p:spPr>
          <a:xfrm>
            <a:off x="5335102" y="1636469"/>
            <a:ext cx="6190014" cy="21660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a:extLst>
              <a:ext uri="{FF2B5EF4-FFF2-40B4-BE49-F238E27FC236}">
                <a16:creationId xmlns:a16="http://schemas.microsoft.com/office/drawing/2014/main" id="{C61EF6F4-3333-0E43-B381-6B04A881D68F}"/>
              </a:ext>
            </a:extLst>
          </p:cNvPr>
          <p:cNvSpPr txBox="1"/>
          <p:nvPr/>
        </p:nvSpPr>
        <p:spPr>
          <a:xfrm>
            <a:off x="6248018" y="2167127"/>
            <a:ext cx="5447490" cy="1246495"/>
          </a:xfrm>
          <a:prstGeom prst="rect">
            <a:avLst/>
          </a:prstGeom>
          <a:noFill/>
        </p:spPr>
        <p:txBody>
          <a:bodyPr wrap="square" rtlCol="0">
            <a:spAutoFit/>
          </a:bodyPr>
          <a:lstStyle/>
          <a:p>
            <a:r>
              <a:rPr lang="da-DK" sz="1500">
                <a:solidFill>
                  <a:srgbClr val="F5F8F9"/>
                </a:solidFill>
                <a:latin typeface="Montserrat" pitchFamily="2" charset="77"/>
                <a:ea typeface="Calibri" panose="020F0502020204030204" pitchFamily="34" charset="0"/>
              </a:rPr>
              <a:t>Yale University:</a:t>
            </a:r>
          </a:p>
          <a:p>
            <a:r>
              <a:rPr lang="da-DK" sz="3000" b="1">
                <a:solidFill>
                  <a:srgbClr val="F5F8F9"/>
                </a:solidFill>
                <a:latin typeface="IBM Plex Serif SmBld" panose="02060503050406000203" pitchFamily="18" charset="77"/>
                <a:ea typeface="Calibri" panose="020F0502020204030204" pitchFamily="34" charset="0"/>
              </a:rPr>
              <a:t>The </a:t>
            </a:r>
            <a:r>
              <a:rPr lang="da-DK" sz="3000" b="1" err="1">
                <a:solidFill>
                  <a:srgbClr val="F5F8F9"/>
                </a:solidFill>
                <a:latin typeface="IBM Plex Serif SmBld" panose="02060503050406000203" pitchFamily="18" charset="77"/>
                <a:ea typeface="Calibri" panose="020F0502020204030204" pitchFamily="34" charset="0"/>
              </a:rPr>
              <a:t>Enviromental</a:t>
            </a:r>
            <a:r>
              <a:rPr lang="da-DK" sz="3000" b="1">
                <a:solidFill>
                  <a:srgbClr val="F5F8F9"/>
                </a:solidFill>
                <a:latin typeface="IBM Plex Serif SmBld" panose="02060503050406000203" pitchFamily="18" charset="77"/>
                <a:ea typeface="Calibri" panose="020F0502020204030204" pitchFamily="34" charset="0"/>
              </a:rPr>
              <a:t> </a:t>
            </a:r>
            <a:r>
              <a:rPr lang="da-DK" sz="3000" b="1" err="1">
                <a:solidFill>
                  <a:srgbClr val="F5F8F9"/>
                </a:solidFill>
                <a:latin typeface="IBM Plex Serif SmBld" panose="02060503050406000203" pitchFamily="18" charset="77"/>
                <a:ea typeface="Calibri" panose="020F0502020204030204" pitchFamily="34" charset="0"/>
              </a:rPr>
              <a:t>Perfomance</a:t>
            </a:r>
            <a:r>
              <a:rPr lang="da-DK" sz="3000" b="1">
                <a:solidFill>
                  <a:srgbClr val="F5F8F9"/>
                </a:solidFill>
                <a:latin typeface="IBM Plex Serif SmBld" panose="02060503050406000203" pitchFamily="18" charset="77"/>
                <a:ea typeface="Calibri" panose="020F0502020204030204" pitchFamily="34" charset="0"/>
              </a:rPr>
              <a:t> Index</a:t>
            </a:r>
            <a:endParaRPr lang="en-US" sz="3000">
              <a:solidFill>
                <a:srgbClr val="F5F8F9"/>
              </a:solidFill>
              <a:latin typeface="IBM Plex Serif SmBld" panose="02060503050406000203" pitchFamily="18" charset="77"/>
              <a:ea typeface="Montserrat" charset="0"/>
              <a:cs typeface="Montserrat" charset="0"/>
            </a:endParaRPr>
          </a:p>
        </p:txBody>
      </p:sp>
      <p:sp>
        <p:nvSpPr>
          <p:cNvPr id="9" name="Tekstfelt 8">
            <a:extLst>
              <a:ext uri="{FF2B5EF4-FFF2-40B4-BE49-F238E27FC236}">
                <a16:creationId xmlns:a16="http://schemas.microsoft.com/office/drawing/2014/main" id="{C0F3CF03-7058-C705-4259-AC299986BBEB}"/>
              </a:ext>
            </a:extLst>
          </p:cNvPr>
          <p:cNvSpPr txBox="1"/>
          <p:nvPr/>
        </p:nvSpPr>
        <p:spPr>
          <a:xfrm>
            <a:off x="6248017" y="4170056"/>
            <a:ext cx="2354129" cy="461665"/>
          </a:xfrm>
          <a:prstGeom prst="rect">
            <a:avLst/>
          </a:prstGeom>
          <a:noFill/>
        </p:spPr>
        <p:txBody>
          <a:bodyPr wrap="square">
            <a:spAutoFit/>
          </a:bodyPr>
          <a:lstStyle/>
          <a:p>
            <a:r>
              <a:rPr lang="da-DK" sz="2400">
                <a:solidFill>
                  <a:srgbClr val="084546"/>
                </a:solidFill>
                <a:latin typeface="Montserrat" pitchFamily="2" charset="77"/>
                <a:ea typeface="Calibri" panose="020F0502020204030204" pitchFamily="34" charset="0"/>
              </a:rPr>
              <a:t>Denmark is #1</a:t>
            </a:r>
            <a:endParaRPr lang="da-DK" sz="2400">
              <a:solidFill>
                <a:srgbClr val="084546"/>
              </a:solidFill>
              <a:latin typeface="Montserrat" pitchFamily="2" charset="77"/>
            </a:endParaRPr>
          </a:p>
        </p:txBody>
      </p:sp>
      <p:pic>
        <p:nvPicPr>
          <p:cNvPr id="3" name="Grafik 2">
            <a:extLst>
              <a:ext uri="{FF2B5EF4-FFF2-40B4-BE49-F238E27FC236}">
                <a16:creationId xmlns:a16="http://schemas.microsoft.com/office/drawing/2014/main" id="{DA588BEC-9FBA-7122-C7D0-A2FEF1606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9466" y="1754420"/>
            <a:ext cx="628650" cy="628650"/>
          </a:xfrm>
          <a:prstGeom prst="rect">
            <a:avLst/>
          </a:prstGeom>
        </p:spPr>
      </p:pic>
    </p:spTree>
    <p:extLst>
      <p:ext uri="{BB962C8B-B14F-4D97-AF65-F5344CB8AC3E}">
        <p14:creationId xmlns:p14="http://schemas.microsoft.com/office/powerpoint/2010/main" val="129839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a16="http://schemas.microsoft.com/office/drawing/2014/main" id="{143C7B4F-139A-B23D-91AB-5DD4F7EF43F8}"/>
              </a:ext>
            </a:extLst>
          </p:cNvPr>
          <p:cNvSpPr/>
          <p:nvPr/>
        </p:nvSpPr>
        <p:spPr>
          <a:xfrm>
            <a:off x="748579" y="1395282"/>
            <a:ext cx="2354129" cy="31516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Rectangle 12">
            <a:extLst>
              <a:ext uri="{FF2B5EF4-FFF2-40B4-BE49-F238E27FC236}">
                <a16:creationId xmlns:a16="http://schemas.microsoft.com/office/drawing/2014/main" id="{5B820020-D507-3666-C9BB-BE65F86D58BA}"/>
              </a:ext>
            </a:extLst>
          </p:cNvPr>
          <p:cNvSpPr/>
          <p:nvPr/>
        </p:nvSpPr>
        <p:spPr>
          <a:xfrm>
            <a:off x="748579" y="1357914"/>
            <a:ext cx="6190014" cy="21660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Placeholder 3">
            <a:extLst>
              <a:ext uri="{FF2B5EF4-FFF2-40B4-BE49-F238E27FC236}">
                <a16:creationId xmlns:a16="http://schemas.microsoft.com/office/drawing/2014/main" id="{E39A647A-D6CD-8B42-A3D3-88A52C96519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257" b="2257"/>
          <a:stretch/>
        </p:blipFill>
        <p:spPr>
          <a:xfrm>
            <a:off x="6245808" y="2637360"/>
            <a:ext cx="5197614" cy="3151633"/>
          </a:xfrm>
        </p:spPr>
      </p:pic>
      <p:sp>
        <p:nvSpPr>
          <p:cNvPr id="15" name="TextBox 14">
            <a:extLst>
              <a:ext uri="{FF2B5EF4-FFF2-40B4-BE49-F238E27FC236}">
                <a16:creationId xmlns:a16="http://schemas.microsoft.com/office/drawing/2014/main" id="{C61EF6F4-3333-0E43-B381-6B04A881D68F}"/>
              </a:ext>
            </a:extLst>
          </p:cNvPr>
          <p:cNvSpPr txBox="1"/>
          <p:nvPr/>
        </p:nvSpPr>
        <p:spPr>
          <a:xfrm>
            <a:off x="1291810" y="2037195"/>
            <a:ext cx="5447490" cy="1246495"/>
          </a:xfrm>
          <a:prstGeom prst="rect">
            <a:avLst/>
          </a:prstGeom>
          <a:noFill/>
        </p:spPr>
        <p:txBody>
          <a:bodyPr wrap="square" rtlCol="0">
            <a:spAutoFit/>
          </a:bodyPr>
          <a:lstStyle/>
          <a:p>
            <a:r>
              <a:rPr lang="da-DK" sz="1500">
                <a:solidFill>
                  <a:srgbClr val="F5F8F9"/>
                </a:solidFill>
                <a:latin typeface="Montserrat" pitchFamily="2" charset="77"/>
                <a:ea typeface="Calibri" panose="020F0502020204030204" pitchFamily="34" charset="0"/>
              </a:rPr>
              <a:t>Cambridge University:</a:t>
            </a:r>
          </a:p>
          <a:p>
            <a:r>
              <a:rPr lang="da-DK" sz="3000" b="1">
                <a:solidFill>
                  <a:srgbClr val="F5F8F9"/>
                </a:solidFill>
                <a:latin typeface="IBM Plex Serif SmBld" panose="02060503050406000203" pitchFamily="18" charset="77"/>
                <a:ea typeface="Calibri" panose="020F0502020204030204" pitchFamily="34" charset="0"/>
              </a:rPr>
              <a:t>The </a:t>
            </a:r>
            <a:r>
              <a:rPr lang="da-DK" sz="3000" b="1" err="1">
                <a:solidFill>
                  <a:srgbClr val="F5F8F9"/>
                </a:solidFill>
                <a:latin typeface="IBM Plex Serif SmBld" panose="02060503050406000203" pitchFamily="18" charset="77"/>
                <a:ea typeface="Calibri" panose="020F0502020204030204" pitchFamily="34" charset="0"/>
              </a:rPr>
              <a:t>Sustainable</a:t>
            </a:r>
            <a:r>
              <a:rPr lang="da-DK" sz="3000" b="1">
                <a:solidFill>
                  <a:srgbClr val="F5F8F9"/>
                </a:solidFill>
                <a:latin typeface="IBM Plex Serif SmBld" panose="02060503050406000203" pitchFamily="18" charset="77"/>
                <a:ea typeface="Calibri" panose="020F0502020204030204" pitchFamily="34" charset="0"/>
              </a:rPr>
              <a:t> Development Report</a:t>
            </a:r>
            <a:endParaRPr lang="en-US" sz="3000">
              <a:solidFill>
                <a:srgbClr val="F5F8F9"/>
              </a:solidFill>
              <a:latin typeface="IBM Plex Serif SmBld" panose="02060503050406000203" pitchFamily="18" charset="77"/>
              <a:ea typeface="Montserrat" charset="0"/>
              <a:cs typeface="Montserrat" charset="0"/>
            </a:endParaRPr>
          </a:p>
        </p:txBody>
      </p:sp>
      <p:sp>
        <p:nvSpPr>
          <p:cNvPr id="9" name="Tekstfelt 8">
            <a:extLst>
              <a:ext uri="{FF2B5EF4-FFF2-40B4-BE49-F238E27FC236}">
                <a16:creationId xmlns:a16="http://schemas.microsoft.com/office/drawing/2014/main" id="{EFEA5781-13D1-1E91-D442-2555DB5281AE}"/>
              </a:ext>
            </a:extLst>
          </p:cNvPr>
          <p:cNvSpPr txBox="1"/>
          <p:nvPr/>
        </p:nvSpPr>
        <p:spPr>
          <a:xfrm>
            <a:off x="3363076" y="3797678"/>
            <a:ext cx="2354128" cy="400110"/>
          </a:xfrm>
          <a:prstGeom prst="rect">
            <a:avLst/>
          </a:prstGeom>
          <a:noFill/>
        </p:spPr>
        <p:txBody>
          <a:bodyPr wrap="square">
            <a:spAutoFit/>
          </a:bodyPr>
          <a:lstStyle/>
          <a:p>
            <a:r>
              <a:rPr lang="da-DK" sz="2000">
                <a:solidFill>
                  <a:srgbClr val="084546"/>
                </a:solidFill>
                <a:latin typeface="Montserrat" pitchFamily="2" charset="77"/>
                <a:ea typeface="Calibri" panose="020F0502020204030204" pitchFamily="34" charset="0"/>
              </a:rPr>
              <a:t>Denmark is #2</a:t>
            </a:r>
            <a:endParaRPr lang="da-DK" sz="2000">
              <a:solidFill>
                <a:srgbClr val="084546"/>
              </a:solidFill>
              <a:latin typeface="Montserrat" pitchFamily="2" charset="77"/>
            </a:endParaRPr>
          </a:p>
        </p:txBody>
      </p:sp>
      <p:pic>
        <p:nvPicPr>
          <p:cNvPr id="6" name="Grafik 5">
            <a:extLst>
              <a:ext uri="{FF2B5EF4-FFF2-40B4-BE49-F238E27FC236}">
                <a16:creationId xmlns:a16="http://schemas.microsoft.com/office/drawing/2014/main" id="{C345A7B3-CDAF-2410-D721-0DE39B50B9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7583" y="1439273"/>
            <a:ext cx="751364" cy="751364"/>
          </a:xfrm>
          <a:prstGeom prst="rect">
            <a:avLst/>
          </a:prstGeom>
        </p:spPr>
      </p:pic>
    </p:spTree>
    <p:extLst>
      <p:ext uri="{BB962C8B-B14F-4D97-AF65-F5344CB8AC3E}">
        <p14:creationId xmlns:p14="http://schemas.microsoft.com/office/powerpoint/2010/main" val="126845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7AA149E-B5BD-8B4F-6BD5-65E5ABF024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928" r="10917"/>
          <a:stretch/>
        </p:blipFill>
        <p:spPr>
          <a:xfrm>
            <a:off x="5813353" y="3118106"/>
            <a:ext cx="6378647" cy="3771842"/>
          </a:xfrm>
          <a:prstGeom prst="rect">
            <a:avLst/>
          </a:prstGeom>
        </p:spPr>
      </p:pic>
      <p:pic>
        <p:nvPicPr>
          <p:cNvPr id="54" name="Billede 53">
            <a:extLst>
              <a:ext uri="{FF2B5EF4-FFF2-40B4-BE49-F238E27FC236}">
                <a16:creationId xmlns:a16="http://schemas.microsoft.com/office/drawing/2014/main" id="{36689B29-85CD-915F-1EC8-F29223E2E37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35454" t="17455" r="21779" b="25772"/>
          <a:stretch/>
        </p:blipFill>
        <p:spPr>
          <a:xfrm>
            <a:off x="0" y="3186465"/>
            <a:ext cx="5813353" cy="3671535"/>
          </a:xfrm>
          <a:prstGeom prst="rect">
            <a:avLst/>
          </a:prstGeom>
        </p:spPr>
      </p:pic>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708560" y="1654976"/>
            <a:ext cx="6958382" cy="1008548"/>
          </a:xfrm>
        </p:spPr>
        <p:txBody>
          <a:bodyPr anchor="t" anchorCtr="0">
            <a:noAutofit/>
          </a:bodyPr>
          <a:lstStyle/>
          <a:p>
            <a:r>
              <a:rPr lang="en-GB" sz="3500"/>
              <a:t>We are here to help </a:t>
            </a:r>
            <a:br>
              <a:rPr lang="en-GB" sz="3500"/>
            </a:br>
            <a:r>
              <a:rPr lang="en-GB" sz="3500"/>
              <a:t>you and your company</a:t>
            </a: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739262" y="1341488"/>
            <a:ext cx="3146425" cy="282575"/>
          </a:xfrm>
        </p:spPr>
        <p:txBody>
          <a:bodyPr>
            <a:normAutofit/>
          </a:bodyPr>
          <a:lstStyle/>
          <a:p>
            <a:pPr marL="0" indent="0" algn="l">
              <a:buNone/>
            </a:pPr>
            <a:r>
              <a:rPr lang="en-GB" sz="1200"/>
              <a:t>Contact details</a:t>
            </a:r>
          </a:p>
        </p:txBody>
      </p:sp>
      <p:sp>
        <p:nvSpPr>
          <p:cNvPr id="55" name="Rektangel 54">
            <a:extLst>
              <a:ext uri="{FF2B5EF4-FFF2-40B4-BE49-F238E27FC236}">
                <a16:creationId xmlns:a16="http://schemas.microsoft.com/office/drawing/2014/main" id="{867928D8-83D9-8606-4AE4-00CC26A1E2B1}"/>
              </a:ext>
            </a:extLst>
          </p:cNvPr>
          <p:cNvSpPr/>
          <p:nvPr/>
        </p:nvSpPr>
        <p:spPr>
          <a:xfrm>
            <a:off x="2736211" y="3186465"/>
            <a:ext cx="2569901" cy="2569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kstfelt 25">
            <a:extLst>
              <a:ext uri="{FF2B5EF4-FFF2-40B4-BE49-F238E27FC236}">
                <a16:creationId xmlns:a16="http://schemas.microsoft.com/office/drawing/2014/main" id="{643171DE-31B3-77CA-7C8F-50B856E8DA9C}"/>
              </a:ext>
            </a:extLst>
          </p:cNvPr>
          <p:cNvSpPr txBox="1"/>
          <p:nvPr/>
        </p:nvSpPr>
        <p:spPr>
          <a:xfrm>
            <a:off x="2846744" y="4234742"/>
            <a:ext cx="2457702" cy="1169103"/>
          </a:xfrm>
          <a:prstGeom prst="rect">
            <a:avLst/>
          </a:prstGeom>
          <a:noFill/>
        </p:spPr>
        <p:txBody>
          <a:bodyPr wrap="square">
            <a:spAutoFit/>
          </a:bodyPr>
          <a:lstStyle/>
          <a:p>
            <a:pPr>
              <a:lnSpc>
                <a:spcPct val="150000"/>
              </a:lnSpc>
            </a:pPr>
            <a:r>
              <a:rPr lang="en-US" sz="1200">
                <a:latin typeface="Montserrat" pitchFamily="2" charset="77"/>
                <a:ea typeface="Montserrat" charset="0"/>
                <a:cs typeface="Arial" panose="020B0604020202020204" pitchFamily="34" charset="0"/>
              </a:rPr>
              <a:t>Nørregade 7b, 3</a:t>
            </a:r>
            <a:r>
              <a:rPr lang="en-US" sz="1200" baseline="30000">
                <a:latin typeface="Montserrat" pitchFamily="2" charset="77"/>
                <a:ea typeface="Montserrat" charset="0"/>
                <a:cs typeface="Arial" panose="020B0604020202020204" pitchFamily="34" charset="0"/>
              </a:rPr>
              <a:t>rd</a:t>
            </a:r>
            <a:r>
              <a:rPr lang="en-US" sz="1200">
                <a:latin typeface="Montserrat" pitchFamily="2" charset="77"/>
                <a:ea typeface="Montserrat" charset="0"/>
                <a:cs typeface="Arial" panose="020B0604020202020204" pitchFamily="34" charset="0"/>
              </a:rPr>
              <a:t> floor</a:t>
            </a:r>
            <a:br>
              <a:rPr lang="en-US" sz="1200">
                <a:latin typeface="Montserrat" pitchFamily="2" charset="77"/>
                <a:ea typeface="Montserrat" charset="0"/>
                <a:cs typeface="Arial" panose="020B0604020202020204" pitchFamily="34" charset="0"/>
              </a:rPr>
            </a:br>
            <a:r>
              <a:rPr lang="en-US" sz="1200">
                <a:latin typeface="Montserrat" pitchFamily="2" charset="77"/>
                <a:ea typeface="Montserrat" charset="0"/>
                <a:cs typeface="Arial" panose="020B0604020202020204" pitchFamily="34" charset="0"/>
              </a:rPr>
              <a:t>1165 Copenhagen K</a:t>
            </a:r>
            <a:br>
              <a:rPr lang="en-US" sz="1200">
                <a:latin typeface="Montserrat" pitchFamily="2" charset="77"/>
                <a:ea typeface="Montserrat" charset="0"/>
                <a:cs typeface="Arial" panose="020B0604020202020204" pitchFamily="34" charset="0"/>
              </a:rPr>
            </a:br>
            <a:r>
              <a:rPr lang="en-US" sz="1200">
                <a:latin typeface="Montserrat" pitchFamily="2" charset="77"/>
                <a:ea typeface="Montserrat" charset="0"/>
                <a:cs typeface="Arial" panose="020B0604020202020204" pitchFamily="34" charset="0"/>
              </a:rPr>
              <a:t>DK – Denmark</a:t>
            </a:r>
          </a:p>
          <a:p>
            <a:pPr>
              <a:lnSpc>
                <a:spcPct val="150000"/>
              </a:lnSpc>
            </a:pPr>
            <a:r>
              <a:rPr lang="en-US" sz="1200">
                <a:latin typeface="Montserrat" pitchFamily="2" charset="77"/>
                <a:ea typeface="Montserrat" charset="0"/>
                <a:cs typeface="Arial" panose="020B0604020202020204" pitchFamily="34" charset="0"/>
              </a:rPr>
              <a:t>+45 33 22 02 22 (phone)</a:t>
            </a:r>
          </a:p>
        </p:txBody>
      </p:sp>
      <p:sp>
        <p:nvSpPr>
          <p:cNvPr id="34" name="Titel 1">
            <a:extLst>
              <a:ext uri="{FF2B5EF4-FFF2-40B4-BE49-F238E27FC236}">
                <a16:creationId xmlns:a16="http://schemas.microsoft.com/office/drawing/2014/main" id="{6999D4BF-C4BC-1744-551A-96652EC97666}"/>
              </a:ext>
            </a:extLst>
          </p:cNvPr>
          <p:cNvSpPr txBox="1">
            <a:spLocks/>
          </p:cNvSpPr>
          <p:nvPr/>
        </p:nvSpPr>
        <p:spPr>
          <a:xfrm>
            <a:off x="2846745" y="3543531"/>
            <a:ext cx="2457702" cy="41599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2000">
                <a:latin typeface="IBM Plex Serif"/>
              </a:rPr>
              <a:t>Office address</a:t>
            </a:r>
          </a:p>
        </p:txBody>
      </p:sp>
      <p:cxnSp>
        <p:nvCxnSpPr>
          <p:cNvPr id="42" name="Lige forbindelse 41">
            <a:extLst>
              <a:ext uri="{FF2B5EF4-FFF2-40B4-BE49-F238E27FC236}">
                <a16:creationId xmlns:a16="http://schemas.microsoft.com/office/drawing/2014/main" id="{4B34BBD6-C6B2-4AA4-325B-DA07386930F6}"/>
              </a:ext>
            </a:extLst>
          </p:cNvPr>
          <p:cNvCxnSpPr>
            <a:cxnSpLocks/>
          </p:cNvCxnSpPr>
          <p:nvPr/>
        </p:nvCxnSpPr>
        <p:spPr>
          <a:xfrm>
            <a:off x="2945049" y="4060665"/>
            <a:ext cx="2036254"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7" name="Grafik 56">
            <a:extLst>
              <a:ext uri="{FF2B5EF4-FFF2-40B4-BE49-F238E27FC236}">
                <a16:creationId xmlns:a16="http://schemas.microsoft.com/office/drawing/2014/main" id="{7BD4983D-0913-C794-A66D-F93E943303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1243" y="4526932"/>
            <a:ext cx="990600" cy="990600"/>
          </a:xfrm>
          <a:prstGeom prst="rect">
            <a:avLst/>
          </a:prstGeom>
        </p:spPr>
      </p:pic>
      <p:sp>
        <p:nvSpPr>
          <p:cNvPr id="62" name="Rektangel 61">
            <a:extLst>
              <a:ext uri="{FF2B5EF4-FFF2-40B4-BE49-F238E27FC236}">
                <a16:creationId xmlns:a16="http://schemas.microsoft.com/office/drawing/2014/main" id="{69417AA3-3997-0404-0ED4-7EEAE8F03F0C}"/>
              </a:ext>
            </a:extLst>
          </p:cNvPr>
          <p:cNvSpPr/>
          <p:nvPr/>
        </p:nvSpPr>
        <p:spPr>
          <a:xfrm>
            <a:off x="6157903" y="3186465"/>
            <a:ext cx="3089048" cy="2569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el 1">
            <a:extLst>
              <a:ext uri="{FF2B5EF4-FFF2-40B4-BE49-F238E27FC236}">
                <a16:creationId xmlns:a16="http://schemas.microsoft.com/office/drawing/2014/main" id="{C7076B6F-6BE3-4305-5817-76A48B0D1120}"/>
              </a:ext>
            </a:extLst>
          </p:cNvPr>
          <p:cNvSpPr txBox="1">
            <a:spLocks/>
          </p:cNvSpPr>
          <p:nvPr/>
        </p:nvSpPr>
        <p:spPr>
          <a:xfrm>
            <a:off x="6292885" y="3543531"/>
            <a:ext cx="3482105" cy="36787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2000">
                <a:latin typeface="IBM Plex Serif"/>
              </a:rPr>
              <a:t>Connect with us</a:t>
            </a:r>
            <a:endParaRPr lang="en-US" sz="2000"/>
          </a:p>
        </p:txBody>
      </p:sp>
      <p:sp>
        <p:nvSpPr>
          <p:cNvPr id="36" name="Tekstfelt 35">
            <a:extLst>
              <a:ext uri="{FF2B5EF4-FFF2-40B4-BE49-F238E27FC236}">
                <a16:creationId xmlns:a16="http://schemas.microsoft.com/office/drawing/2014/main" id="{CE67795B-0F0E-95F2-37E0-4A9422699731}"/>
              </a:ext>
            </a:extLst>
          </p:cNvPr>
          <p:cNvSpPr txBox="1"/>
          <p:nvPr/>
        </p:nvSpPr>
        <p:spPr>
          <a:xfrm>
            <a:off x="6292885" y="4161000"/>
            <a:ext cx="3378977" cy="1446102"/>
          </a:xfrm>
          <a:prstGeom prst="rect">
            <a:avLst/>
          </a:prstGeom>
          <a:noFill/>
        </p:spPr>
        <p:txBody>
          <a:bodyPr wrap="square">
            <a:spAutoFit/>
          </a:bodyPr>
          <a:lstStyle/>
          <a:p>
            <a:pPr>
              <a:lnSpc>
                <a:spcPct val="150000"/>
              </a:lnSpc>
            </a:pPr>
            <a:r>
              <a:rPr lang="en-US" sz="1200" dirty="0">
                <a:latin typeface="Montserrat" pitchFamily="2" charset="77"/>
                <a:ea typeface="Montserrat" charset="0"/>
                <a:cs typeface="Montserrat" charset="0"/>
              </a:rPr>
              <a:t>Website:. </a:t>
            </a:r>
            <a:r>
              <a:rPr lang="en-US" sz="1200" dirty="0" err="1">
                <a:latin typeface="Montserrat" pitchFamily="2" charset="77"/>
                <a:ea typeface="Montserrat" charset="0"/>
                <a:cs typeface="Montserrat" charset="0"/>
              </a:rPr>
              <a:t>copcap.com</a:t>
            </a:r>
            <a:br>
              <a:rPr lang="en-US" sz="1200" dirty="0">
                <a:latin typeface="Montserrat" pitchFamily="2" charset="77"/>
                <a:ea typeface="Montserrat" charset="0"/>
                <a:cs typeface="Montserrat" charset="0"/>
              </a:rPr>
            </a:br>
            <a:endParaRPr lang="en-US" sz="1200" dirty="0">
              <a:latin typeface="Montserrat" pitchFamily="2" charset="77"/>
              <a:ea typeface="Montserrat" charset="0"/>
              <a:cs typeface="Montserrat" charset="0"/>
            </a:endParaRPr>
          </a:p>
          <a:p>
            <a:pPr>
              <a:lnSpc>
                <a:spcPct val="150000"/>
              </a:lnSpc>
            </a:pPr>
            <a:r>
              <a:rPr lang="en-US" sz="1200" dirty="0">
                <a:latin typeface="Montserrat" pitchFamily="2" charset="77"/>
                <a:ea typeface="Montserrat" charset="0"/>
                <a:cs typeface="Montserrat" charset="0"/>
              </a:rPr>
              <a:t>Facebook: @Copenhagen Capacity</a:t>
            </a:r>
          </a:p>
          <a:p>
            <a:pPr>
              <a:lnSpc>
                <a:spcPct val="150000"/>
              </a:lnSpc>
            </a:pPr>
            <a:r>
              <a:rPr lang="en-US" sz="1200" dirty="0">
                <a:latin typeface="Montserrat" pitchFamily="2" charset="77"/>
                <a:ea typeface="Montserrat" charset="0"/>
                <a:cs typeface="Montserrat" charset="0"/>
              </a:rPr>
              <a:t>LinkedIn: @Copenhagen Capacity</a:t>
            </a:r>
          </a:p>
          <a:p>
            <a:pPr>
              <a:lnSpc>
                <a:spcPct val="150000"/>
              </a:lnSpc>
            </a:pPr>
            <a:r>
              <a:rPr lang="en-US" sz="1200" dirty="0">
                <a:latin typeface="Montserrat" pitchFamily="2" charset="77"/>
                <a:ea typeface="Montserrat" charset="0"/>
                <a:cs typeface="Montserrat" charset="0"/>
              </a:rPr>
              <a:t>Twitter: @</a:t>
            </a:r>
            <a:r>
              <a:rPr lang="en-US" sz="1200" dirty="0" err="1">
                <a:latin typeface="Montserrat" pitchFamily="2" charset="77"/>
                <a:ea typeface="Montserrat" charset="0"/>
                <a:cs typeface="Montserrat" charset="0"/>
              </a:rPr>
              <a:t>copcap</a:t>
            </a:r>
            <a:endParaRPr lang="en-US" sz="1200" dirty="0">
              <a:latin typeface="Montserrat" pitchFamily="2" charset="77"/>
              <a:ea typeface="Montserrat" charset="0"/>
              <a:cs typeface="Montserrat" charset="0"/>
            </a:endParaRPr>
          </a:p>
        </p:txBody>
      </p:sp>
      <p:cxnSp>
        <p:nvCxnSpPr>
          <p:cNvPr id="44" name="Lige forbindelse 43">
            <a:extLst>
              <a:ext uri="{FF2B5EF4-FFF2-40B4-BE49-F238E27FC236}">
                <a16:creationId xmlns:a16="http://schemas.microsoft.com/office/drawing/2014/main" id="{4DE9FF8C-8557-F7FE-1B0E-915EB484863C}"/>
              </a:ext>
            </a:extLst>
          </p:cNvPr>
          <p:cNvCxnSpPr>
            <a:cxnSpLocks/>
          </p:cNvCxnSpPr>
          <p:nvPr/>
        </p:nvCxnSpPr>
        <p:spPr>
          <a:xfrm>
            <a:off x="6378648" y="4060665"/>
            <a:ext cx="274319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0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1D9943F9-698F-36C9-11D9-A06278913D56}"/>
              </a:ext>
            </a:extLst>
          </p:cNvPr>
          <p:cNvPicPr>
            <a:picLocks noGrp="1" noChangeAspect="1"/>
          </p:cNvPicPr>
          <p:nvPr>
            <p:ph type="pic" sz="quarter" idx="15"/>
          </p:nvPr>
        </p:nvPicPr>
        <p:blipFill>
          <a:blip r:embed="rId2"/>
          <a:srcRect t="10071" b="10071"/>
          <a:stretch>
            <a:fillRect/>
          </a:stretch>
        </p:blipFill>
        <p:spPr/>
      </p:pic>
      <p:sp>
        <p:nvSpPr>
          <p:cNvPr id="7" name="Rektangel 6">
            <a:extLst>
              <a:ext uri="{FF2B5EF4-FFF2-40B4-BE49-F238E27FC236}">
                <a16:creationId xmlns:a16="http://schemas.microsoft.com/office/drawing/2014/main" id="{A8AB9CAD-3D61-6F1A-3315-B3A4A401BAC0}"/>
              </a:ext>
            </a:extLst>
          </p:cNvPr>
          <p:cNvSpPr/>
          <p:nvPr/>
        </p:nvSpPr>
        <p:spPr>
          <a:xfrm>
            <a:off x="372828" y="420137"/>
            <a:ext cx="11449050" cy="6062486"/>
          </a:xfrm>
          <a:prstGeom prst="rect">
            <a:avLst/>
          </a:prstGeom>
          <a:gradFill flip="none" rotWithShape="1">
            <a:gsLst>
              <a:gs pos="3000">
                <a:schemeClr val="accent6">
                  <a:alpha val="24849"/>
                </a:schemeClr>
              </a:gs>
              <a:gs pos="100000">
                <a:schemeClr val="tx2"/>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tekst 2">
            <a:extLst>
              <a:ext uri="{FF2B5EF4-FFF2-40B4-BE49-F238E27FC236}">
                <a16:creationId xmlns:a16="http://schemas.microsoft.com/office/drawing/2014/main" id="{79C304F7-B72F-9D57-56E6-E495FDC5CD34}"/>
              </a:ext>
            </a:extLst>
          </p:cNvPr>
          <p:cNvSpPr>
            <a:spLocks noGrp="1"/>
          </p:cNvSpPr>
          <p:nvPr>
            <p:ph type="body" sz="quarter" idx="16"/>
          </p:nvPr>
        </p:nvSpPr>
        <p:spPr>
          <a:xfrm>
            <a:off x="1509662" y="3039340"/>
            <a:ext cx="9172675" cy="833049"/>
          </a:xfrm>
        </p:spPr>
        <p:txBody>
          <a:bodyPr>
            <a:normAutofit/>
          </a:bodyPr>
          <a:lstStyle/>
          <a:p>
            <a:r>
              <a:rPr lang="en-GB" dirty="0"/>
              <a:t>Thank you!</a:t>
            </a:r>
          </a:p>
        </p:txBody>
      </p:sp>
      <p:pic>
        <p:nvPicPr>
          <p:cNvPr id="8" name="Grafik 7">
            <a:extLst>
              <a:ext uri="{FF2B5EF4-FFF2-40B4-BE49-F238E27FC236}">
                <a16:creationId xmlns:a16="http://schemas.microsoft.com/office/drawing/2014/main" id="{B26DE1FE-7C82-5D57-D75D-77F3D0104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8681" y="651792"/>
            <a:ext cx="1452129" cy="512516"/>
          </a:xfrm>
          <a:prstGeom prst="rect">
            <a:avLst/>
          </a:prstGeom>
        </p:spPr>
      </p:pic>
      <p:pic>
        <p:nvPicPr>
          <p:cNvPr id="10" name="Grafik 9">
            <a:extLst>
              <a:ext uri="{FF2B5EF4-FFF2-40B4-BE49-F238E27FC236}">
                <a16:creationId xmlns:a16="http://schemas.microsoft.com/office/drawing/2014/main" id="{F0A957CD-3FE6-DF3E-1542-EC445979D35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1523" r="48687"/>
          <a:stretch/>
        </p:blipFill>
        <p:spPr>
          <a:xfrm rot="5400000">
            <a:off x="8790623" y="3509515"/>
            <a:ext cx="2572418" cy="3432844"/>
          </a:xfrm>
          <a:prstGeom prst="rect">
            <a:avLst/>
          </a:prstGeom>
        </p:spPr>
      </p:pic>
    </p:spTree>
    <p:extLst>
      <p:ext uri="{BB962C8B-B14F-4D97-AF65-F5344CB8AC3E}">
        <p14:creationId xmlns:p14="http://schemas.microsoft.com/office/powerpoint/2010/main" val="390408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9C304F7-B72F-9D57-56E6-E495FDC5CD34}"/>
              </a:ext>
            </a:extLst>
          </p:cNvPr>
          <p:cNvSpPr>
            <a:spLocks noGrp="1"/>
          </p:cNvSpPr>
          <p:nvPr>
            <p:ph type="body" sz="quarter" idx="16"/>
          </p:nvPr>
        </p:nvSpPr>
        <p:spPr>
          <a:xfrm>
            <a:off x="1509662" y="3039340"/>
            <a:ext cx="9172675" cy="833049"/>
          </a:xfrm>
        </p:spPr>
        <p:txBody>
          <a:bodyPr>
            <a:normAutofit/>
          </a:bodyPr>
          <a:lstStyle/>
          <a:p>
            <a:r>
              <a:rPr lang="en-GB" dirty="0">
                <a:solidFill>
                  <a:schemeClr val="tx1"/>
                </a:solidFill>
              </a:rPr>
              <a:t>Slide templates</a:t>
            </a:r>
          </a:p>
        </p:txBody>
      </p:sp>
      <p:pic>
        <p:nvPicPr>
          <p:cNvPr id="8" name="Grafik 7">
            <a:extLst>
              <a:ext uri="{FF2B5EF4-FFF2-40B4-BE49-F238E27FC236}">
                <a16:creationId xmlns:a16="http://schemas.microsoft.com/office/drawing/2014/main" id="{B26DE1FE-7C82-5D57-D75D-77F3D01042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68681" y="651792"/>
            <a:ext cx="1452129" cy="512516"/>
          </a:xfrm>
          <a:prstGeom prst="rect">
            <a:avLst/>
          </a:prstGeom>
        </p:spPr>
      </p:pic>
      <p:pic>
        <p:nvPicPr>
          <p:cNvPr id="10" name="Grafik 9">
            <a:extLst>
              <a:ext uri="{FF2B5EF4-FFF2-40B4-BE49-F238E27FC236}">
                <a16:creationId xmlns:a16="http://schemas.microsoft.com/office/drawing/2014/main" id="{F0A957CD-3FE6-DF3E-1542-EC445979D35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1523" r="48687"/>
          <a:stretch/>
        </p:blipFill>
        <p:spPr>
          <a:xfrm rot="5400000">
            <a:off x="8790623" y="3509515"/>
            <a:ext cx="2572418" cy="3432844"/>
          </a:xfrm>
          <a:prstGeom prst="rect">
            <a:avLst/>
          </a:prstGeom>
        </p:spPr>
      </p:pic>
    </p:spTree>
    <p:extLst>
      <p:ext uri="{BB962C8B-B14F-4D97-AF65-F5344CB8AC3E}">
        <p14:creationId xmlns:p14="http://schemas.microsoft.com/office/powerpoint/2010/main" val="3469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65EB536-F17D-2080-B341-B21A4DBC462E}"/>
              </a:ext>
            </a:extLst>
          </p:cNvPr>
          <p:cNvSpPr>
            <a:spLocks noGrp="1"/>
          </p:cNvSpPr>
          <p:nvPr>
            <p:ph type="body" sz="quarter" idx="16"/>
          </p:nvPr>
        </p:nvSpPr>
        <p:spPr>
          <a:xfrm>
            <a:off x="672661" y="1949668"/>
            <a:ext cx="11172498" cy="3698565"/>
          </a:xfrm>
        </p:spPr>
        <p:txBody>
          <a:bodyPr/>
          <a:lstStyle/>
          <a:p>
            <a:r>
              <a:rPr lang="en-GB" sz="9500" dirty="0"/>
              <a:t>Inspiration slides below – Use if you</a:t>
            </a:r>
          </a:p>
          <a:p>
            <a:r>
              <a:rPr lang="en-GB" sz="9500" dirty="0"/>
              <a:t>like to or delete them</a:t>
            </a:r>
          </a:p>
        </p:txBody>
      </p:sp>
      <p:sp>
        <p:nvSpPr>
          <p:cNvPr id="4" name="Undertitel 2">
            <a:extLst>
              <a:ext uri="{FF2B5EF4-FFF2-40B4-BE49-F238E27FC236}">
                <a16:creationId xmlns:a16="http://schemas.microsoft.com/office/drawing/2014/main" id="{0F18B78A-A729-060B-26F5-A299CE242487}"/>
              </a:ext>
            </a:extLst>
          </p:cNvPr>
          <p:cNvSpPr txBox="1">
            <a:spLocks/>
          </p:cNvSpPr>
          <p:nvPr/>
        </p:nvSpPr>
        <p:spPr>
          <a:xfrm>
            <a:off x="875897" y="1419498"/>
            <a:ext cx="3146425" cy="28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a:solidFill>
                  <a:schemeClr val="bg1"/>
                </a:solidFill>
              </a:rPr>
              <a:t>Delete, re-use, tweak or copy them</a:t>
            </a:r>
          </a:p>
        </p:txBody>
      </p:sp>
    </p:spTree>
    <p:extLst>
      <p:ext uri="{BB962C8B-B14F-4D97-AF65-F5344CB8AC3E}">
        <p14:creationId xmlns:p14="http://schemas.microsoft.com/office/powerpoint/2010/main" val="18037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2D38D9F-DBF7-35E5-8EBC-9413E076D310}"/>
              </a:ext>
            </a:extLst>
          </p:cNvPr>
          <p:cNvPicPr>
            <a:picLocks noChangeAspect="1"/>
          </p:cNvPicPr>
          <p:nvPr/>
        </p:nvPicPr>
        <p:blipFill>
          <a:blip r:embed="rId2"/>
          <a:stretch>
            <a:fillRect/>
          </a:stretch>
        </p:blipFill>
        <p:spPr>
          <a:xfrm>
            <a:off x="4896747" y="1357654"/>
            <a:ext cx="6266311" cy="4941477"/>
          </a:xfrm>
          <a:prstGeom prst="rect">
            <a:avLst/>
          </a:prstGeom>
        </p:spPr>
      </p:pic>
      <p:cxnSp>
        <p:nvCxnSpPr>
          <p:cNvPr id="5" name="Lige pilforbindelse 4">
            <a:extLst>
              <a:ext uri="{FF2B5EF4-FFF2-40B4-BE49-F238E27FC236}">
                <a16:creationId xmlns:a16="http://schemas.microsoft.com/office/drawing/2014/main" id="{A54941B3-6316-0DB0-8547-4B08946AC253}"/>
              </a:ext>
            </a:extLst>
          </p:cNvPr>
          <p:cNvCxnSpPr>
            <a:cxnSpLocks/>
          </p:cNvCxnSpPr>
          <p:nvPr/>
        </p:nvCxnSpPr>
        <p:spPr>
          <a:xfrm flipV="1">
            <a:off x="2953407" y="2469931"/>
            <a:ext cx="2963917" cy="1250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F672BDB9-9C96-A2E3-A687-3160D989F7CD}"/>
              </a:ext>
            </a:extLst>
          </p:cNvPr>
          <p:cNvSpPr txBox="1">
            <a:spLocks/>
          </p:cNvSpPr>
          <p:nvPr/>
        </p:nvSpPr>
        <p:spPr>
          <a:xfrm>
            <a:off x="393334" y="3128680"/>
            <a:ext cx="6958382" cy="361896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3500">
                <a:solidFill>
                  <a:schemeClr val="accent1"/>
                </a:solidFill>
              </a:rPr>
              <a:t>Explore</a:t>
            </a:r>
          </a:p>
          <a:p>
            <a:r>
              <a:rPr lang="en-GB" sz="3500">
                <a:solidFill>
                  <a:schemeClr val="accent1"/>
                </a:solidFill>
              </a:rPr>
              <a:t>some more</a:t>
            </a:r>
          </a:p>
          <a:p>
            <a:r>
              <a:rPr lang="en-GB" sz="3500">
                <a:solidFill>
                  <a:schemeClr val="accent1"/>
                </a:solidFill>
              </a:rPr>
              <a:t>layouts here</a:t>
            </a:r>
          </a:p>
        </p:txBody>
      </p:sp>
    </p:spTree>
    <p:extLst>
      <p:ext uri="{BB962C8B-B14F-4D97-AF65-F5344CB8AC3E}">
        <p14:creationId xmlns:p14="http://schemas.microsoft.com/office/powerpoint/2010/main" val="12390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708560" y="1184266"/>
            <a:ext cx="6958382" cy="605709"/>
          </a:xfrm>
        </p:spPr>
        <p:txBody>
          <a:bodyPr anchor="t" anchorCtr="0">
            <a:noAutofit/>
          </a:bodyPr>
          <a:lstStyle/>
          <a:p>
            <a:r>
              <a:rPr lang="en-GB" sz="3500">
                <a:solidFill>
                  <a:schemeClr val="accent1"/>
                </a:solidFill>
              </a:rPr>
              <a:t>Icons that can be re-</a:t>
            </a:r>
            <a:r>
              <a:rPr lang="en-GB" sz="3500" err="1">
                <a:solidFill>
                  <a:schemeClr val="accent1"/>
                </a:solidFill>
              </a:rPr>
              <a:t>colored</a:t>
            </a:r>
            <a:endParaRPr lang="en-GB" sz="3500">
              <a:solidFill>
                <a:schemeClr val="accent1"/>
              </a:solidFill>
            </a:endParaRP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739262" y="880610"/>
            <a:ext cx="3146425" cy="282575"/>
          </a:xfrm>
        </p:spPr>
        <p:txBody>
          <a:bodyPr>
            <a:normAutofit/>
          </a:bodyPr>
          <a:lstStyle/>
          <a:p>
            <a:pPr marL="0" indent="0" algn="l">
              <a:buNone/>
            </a:pPr>
            <a:r>
              <a:rPr lang="en-GB" sz="1200"/>
              <a:t>Lets add some…</a:t>
            </a:r>
          </a:p>
        </p:txBody>
      </p:sp>
      <p:sp>
        <p:nvSpPr>
          <p:cNvPr id="4" name="Pladsholder til indhold 2">
            <a:extLst>
              <a:ext uri="{FF2B5EF4-FFF2-40B4-BE49-F238E27FC236}">
                <a16:creationId xmlns:a16="http://schemas.microsoft.com/office/drawing/2014/main" id="{BA7B2C27-F57A-34F2-C40E-15EC25F35CFF}"/>
              </a:ext>
            </a:extLst>
          </p:cNvPr>
          <p:cNvSpPr txBox="1">
            <a:spLocks/>
          </p:cNvSpPr>
          <p:nvPr/>
        </p:nvSpPr>
        <p:spPr>
          <a:xfrm>
            <a:off x="739262" y="2142590"/>
            <a:ext cx="3071069" cy="346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40"/>
              </a:lnSpc>
              <a:buNone/>
            </a:pPr>
            <a:r>
              <a:rPr lang="en-GB" sz="1000">
                <a:latin typeface="Montserrat" pitchFamily="2" charset="77"/>
              </a:rPr>
              <a:t>Green Transition</a:t>
            </a:r>
          </a:p>
        </p:txBody>
      </p:sp>
      <p:pic>
        <p:nvPicPr>
          <p:cNvPr id="5" name="Grafik 4">
            <a:extLst>
              <a:ext uri="{FF2B5EF4-FFF2-40B4-BE49-F238E27FC236}">
                <a16:creationId xmlns:a16="http://schemas.microsoft.com/office/drawing/2014/main" id="{2655F1D0-2257-6101-91E3-2CA428C0B62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853" y="2522188"/>
            <a:ext cx="802886" cy="802886"/>
          </a:xfrm>
          <a:prstGeom prst="rect">
            <a:avLst/>
          </a:prstGeom>
        </p:spPr>
      </p:pic>
      <p:pic>
        <p:nvPicPr>
          <p:cNvPr id="6" name="Grafik 5">
            <a:extLst>
              <a:ext uri="{FF2B5EF4-FFF2-40B4-BE49-F238E27FC236}">
                <a16:creationId xmlns:a16="http://schemas.microsoft.com/office/drawing/2014/main" id="{4578AE55-4F47-DCC3-C227-AE05835CD90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72446" y="2594547"/>
            <a:ext cx="730527" cy="730527"/>
          </a:xfrm>
          <a:prstGeom prst="rect">
            <a:avLst/>
          </a:prstGeom>
        </p:spPr>
      </p:pic>
      <p:pic>
        <p:nvPicPr>
          <p:cNvPr id="8" name="Grafik 7">
            <a:extLst>
              <a:ext uri="{FF2B5EF4-FFF2-40B4-BE49-F238E27FC236}">
                <a16:creationId xmlns:a16="http://schemas.microsoft.com/office/drawing/2014/main" id="{4F1CE4CD-6D8F-6086-C784-44CA6A5AABB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93411" y="2712728"/>
            <a:ext cx="612346" cy="612346"/>
          </a:xfrm>
          <a:prstGeom prst="rect">
            <a:avLst/>
          </a:prstGeom>
        </p:spPr>
      </p:pic>
      <p:pic>
        <p:nvPicPr>
          <p:cNvPr id="9" name="Grafik 8">
            <a:extLst>
              <a:ext uri="{FF2B5EF4-FFF2-40B4-BE49-F238E27FC236}">
                <a16:creationId xmlns:a16="http://schemas.microsoft.com/office/drawing/2014/main" id="{4DFC2DA1-7630-0642-D4F4-DE724669D72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056874" y="2646030"/>
            <a:ext cx="679044" cy="679044"/>
          </a:xfrm>
          <a:prstGeom prst="rect">
            <a:avLst/>
          </a:prstGeom>
        </p:spPr>
      </p:pic>
      <p:pic>
        <p:nvPicPr>
          <p:cNvPr id="10" name="Grafik 9">
            <a:extLst>
              <a:ext uri="{FF2B5EF4-FFF2-40B4-BE49-F238E27FC236}">
                <a16:creationId xmlns:a16="http://schemas.microsoft.com/office/drawing/2014/main" id="{C162462D-4EF5-62CB-4F32-977BFDA1A1E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12564" y="2712729"/>
            <a:ext cx="612345" cy="612345"/>
          </a:xfrm>
          <a:prstGeom prst="rect">
            <a:avLst/>
          </a:prstGeom>
        </p:spPr>
      </p:pic>
      <p:pic>
        <p:nvPicPr>
          <p:cNvPr id="11" name="Grafik 10">
            <a:extLst>
              <a:ext uri="{FF2B5EF4-FFF2-40B4-BE49-F238E27FC236}">
                <a16:creationId xmlns:a16="http://schemas.microsoft.com/office/drawing/2014/main" id="{905D001D-EAEA-C465-CFAF-BEA9A82FB03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540002" y="2712729"/>
            <a:ext cx="612345" cy="612345"/>
          </a:xfrm>
          <a:prstGeom prst="rect">
            <a:avLst/>
          </a:prstGeom>
        </p:spPr>
      </p:pic>
      <p:pic>
        <p:nvPicPr>
          <p:cNvPr id="12" name="Grafik 11">
            <a:extLst>
              <a:ext uri="{FF2B5EF4-FFF2-40B4-BE49-F238E27FC236}">
                <a16:creationId xmlns:a16="http://schemas.microsoft.com/office/drawing/2014/main" id="{E49F25EE-360D-C541-1B34-2E7FC711B23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39262" y="2648190"/>
            <a:ext cx="676884" cy="676884"/>
          </a:xfrm>
          <a:prstGeom prst="rect">
            <a:avLst/>
          </a:prstGeom>
        </p:spPr>
      </p:pic>
      <p:pic>
        <p:nvPicPr>
          <p:cNvPr id="13" name="Grafik 12">
            <a:extLst>
              <a:ext uri="{FF2B5EF4-FFF2-40B4-BE49-F238E27FC236}">
                <a16:creationId xmlns:a16="http://schemas.microsoft.com/office/drawing/2014/main" id="{8E456788-DC04-9E1A-0B79-B331EE2AA38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286699" y="2646028"/>
            <a:ext cx="679045" cy="679045"/>
          </a:xfrm>
          <a:prstGeom prst="rect">
            <a:avLst/>
          </a:prstGeom>
        </p:spPr>
      </p:pic>
      <p:pic>
        <p:nvPicPr>
          <p:cNvPr id="14" name="Grafik 13">
            <a:extLst>
              <a:ext uri="{FF2B5EF4-FFF2-40B4-BE49-F238E27FC236}">
                <a16:creationId xmlns:a16="http://schemas.microsoft.com/office/drawing/2014/main" id="{C27B09F9-CA32-A0AF-F113-8B6DEEAD9E9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045017" y="2693096"/>
            <a:ext cx="562750" cy="562750"/>
          </a:xfrm>
          <a:prstGeom prst="rect">
            <a:avLst/>
          </a:prstGeom>
        </p:spPr>
      </p:pic>
      <p:pic>
        <p:nvPicPr>
          <p:cNvPr id="15" name="Grafik 14">
            <a:extLst>
              <a:ext uri="{FF2B5EF4-FFF2-40B4-BE49-F238E27FC236}">
                <a16:creationId xmlns:a16="http://schemas.microsoft.com/office/drawing/2014/main" id="{86258819-7E78-DF92-EB85-0E0354107C4C}"/>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774113" y="2694236"/>
            <a:ext cx="628650" cy="628650"/>
          </a:xfrm>
          <a:prstGeom prst="rect">
            <a:avLst/>
          </a:prstGeom>
        </p:spPr>
      </p:pic>
      <p:pic>
        <p:nvPicPr>
          <p:cNvPr id="16" name="Grafik 15">
            <a:extLst>
              <a:ext uri="{FF2B5EF4-FFF2-40B4-BE49-F238E27FC236}">
                <a16:creationId xmlns:a16="http://schemas.microsoft.com/office/drawing/2014/main" id="{566834D0-EDC8-41AD-7E6F-4E6C8DA3DC2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575191" y="2813732"/>
            <a:ext cx="509154" cy="509154"/>
          </a:xfrm>
          <a:prstGeom prst="rect">
            <a:avLst/>
          </a:prstGeom>
        </p:spPr>
      </p:pic>
      <p:pic>
        <p:nvPicPr>
          <p:cNvPr id="17" name="Grafik 16">
            <a:extLst>
              <a:ext uri="{FF2B5EF4-FFF2-40B4-BE49-F238E27FC236}">
                <a16:creationId xmlns:a16="http://schemas.microsoft.com/office/drawing/2014/main" id="{B025D1C8-EE1B-CE37-4609-9B733CED1EF8}"/>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9321311" y="2805622"/>
            <a:ext cx="517264" cy="517264"/>
          </a:xfrm>
          <a:prstGeom prst="rect">
            <a:avLst/>
          </a:prstGeom>
        </p:spPr>
      </p:pic>
      <p:pic>
        <p:nvPicPr>
          <p:cNvPr id="18" name="Grafik 17">
            <a:extLst>
              <a:ext uri="{FF2B5EF4-FFF2-40B4-BE49-F238E27FC236}">
                <a16:creationId xmlns:a16="http://schemas.microsoft.com/office/drawing/2014/main" id="{AD5AEBFF-7433-E9E3-811E-77068146135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007110" y="2712728"/>
            <a:ext cx="612346" cy="612346"/>
          </a:xfrm>
          <a:prstGeom prst="rect">
            <a:avLst/>
          </a:prstGeom>
        </p:spPr>
      </p:pic>
      <p:pic>
        <p:nvPicPr>
          <p:cNvPr id="19" name="Grafik 18">
            <a:extLst>
              <a:ext uri="{FF2B5EF4-FFF2-40B4-BE49-F238E27FC236}">
                <a16:creationId xmlns:a16="http://schemas.microsoft.com/office/drawing/2014/main" id="{FAD18812-02EB-6FEB-8D74-939894CA22C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802108" y="2813732"/>
            <a:ext cx="511342" cy="511342"/>
          </a:xfrm>
          <a:prstGeom prst="rect">
            <a:avLst/>
          </a:prstGeom>
        </p:spPr>
      </p:pic>
      <p:sp>
        <p:nvSpPr>
          <p:cNvPr id="20" name="Pladsholder til indhold 2">
            <a:extLst>
              <a:ext uri="{FF2B5EF4-FFF2-40B4-BE49-F238E27FC236}">
                <a16:creationId xmlns:a16="http://schemas.microsoft.com/office/drawing/2014/main" id="{AD9B5102-3701-238F-C78A-9BE72DBDDDCC}"/>
              </a:ext>
            </a:extLst>
          </p:cNvPr>
          <p:cNvSpPr txBox="1">
            <a:spLocks/>
          </p:cNvSpPr>
          <p:nvPr/>
        </p:nvSpPr>
        <p:spPr>
          <a:xfrm>
            <a:off x="739262" y="3558149"/>
            <a:ext cx="3071069" cy="346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40"/>
              </a:lnSpc>
              <a:buNone/>
            </a:pPr>
            <a:r>
              <a:rPr lang="en-GB" sz="1000">
                <a:latin typeface="Montserrat" pitchFamily="2" charset="77"/>
              </a:rPr>
              <a:t>Life Science</a:t>
            </a:r>
          </a:p>
        </p:txBody>
      </p:sp>
      <p:pic>
        <p:nvPicPr>
          <p:cNvPr id="21" name="Grafik 20">
            <a:extLst>
              <a:ext uri="{FF2B5EF4-FFF2-40B4-BE49-F238E27FC236}">
                <a16:creationId xmlns:a16="http://schemas.microsoft.com/office/drawing/2014/main" id="{F56D61E7-5B86-4DD6-EBDC-18956A945744}"/>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754962" y="4010975"/>
            <a:ext cx="620324" cy="620324"/>
          </a:xfrm>
          <a:prstGeom prst="rect">
            <a:avLst/>
          </a:prstGeom>
        </p:spPr>
      </p:pic>
      <p:pic>
        <p:nvPicPr>
          <p:cNvPr id="22" name="Grafik 21">
            <a:extLst>
              <a:ext uri="{FF2B5EF4-FFF2-40B4-BE49-F238E27FC236}">
                <a16:creationId xmlns:a16="http://schemas.microsoft.com/office/drawing/2014/main" id="{0B0D14C4-1440-E794-6210-69DE4C8F623E}"/>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672477" y="4060385"/>
            <a:ext cx="570914" cy="570914"/>
          </a:xfrm>
          <a:prstGeom prst="rect">
            <a:avLst/>
          </a:prstGeom>
        </p:spPr>
      </p:pic>
      <p:pic>
        <p:nvPicPr>
          <p:cNvPr id="23" name="Grafik 22">
            <a:extLst>
              <a:ext uri="{FF2B5EF4-FFF2-40B4-BE49-F238E27FC236}">
                <a16:creationId xmlns:a16="http://schemas.microsoft.com/office/drawing/2014/main" id="{3F868D2F-31DB-60EB-D987-AD4105B1C72A}"/>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3295506" y="4116343"/>
            <a:ext cx="514956" cy="514956"/>
          </a:xfrm>
          <a:prstGeom prst="rect">
            <a:avLst/>
          </a:prstGeom>
        </p:spPr>
      </p:pic>
      <p:pic>
        <p:nvPicPr>
          <p:cNvPr id="24" name="Grafik 23">
            <a:extLst>
              <a:ext uri="{FF2B5EF4-FFF2-40B4-BE49-F238E27FC236}">
                <a16:creationId xmlns:a16="http://schemas.microsoft.com/office/drawing/2014/main" id="{F5656650-6186-97BD-7F75-B6F9083A6BCB}"/>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4076895" y="4116342"/>
            <a:ext cx="514957" cy="514957"/>
          </a:xfrm>
          <a:prstGeom prst="rect">
            <a:avLst/>
          </a:prstGeom>
        </p:spPr>
      </p:pic>
      <p:pic>
        <p:nvPicPr>
          <p:cNvPr id="25" name="Grafik 24">
            <a:extLst>
              <a:ext uri="{FF2B5EF4-FFF2-40B4-BE49-F238E27FC236}">
                <a16:creationId xmlns:a16="http://schemas.microsoft.com/office/drawing/2014/main" id="{234BD645-6EC4-0835-6A23-23402CD6378C}"/>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4865875" y="4043765"/>
            <a:ext cx="587533" cy="587533"/>
          </a:xfrm>
          <a:prstGeom prst="rect">
            <a:avLst/>
          </a:prstGeom>
        </p:spPr>
      </p:pic>
      <p:pic>
        <p:nvPicPr>
          <p:cNvPr id="27" name="Grafik 26">
            <a:extLst>
              <a:ext uri="{FF2B5EF4-FFF2-40B4-BE49-F238E27FC236}">
                <a16:creationId xmlns:a16="http://schemas.microsoft.com/office/drawing/2014/main" id="{AD5C5C8A-FFAD-2D4D-8A0C-166D94C3FB4E}"/>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5702620" y="4083035"/>
            <a:ext cx="548264" cy="548264"/>
          </a:xfrm>
          <a:prstGeom prst="rect">
            <a:avLst/>
          </a:prstGeom>
        </p:spPr>
      </p:pic>
      <p:pic>
        <p:nvPicPr>
          <p:cNvPr id="28" name="Grafik 27">
            <a:extLst>
              <a:ext uri="{FF2B5EF4-FFF2-40B4-BE49-F238E27FC236}">
                <a16:creationId xmlns:a16="http://schemas.microsoft.com/office/drawing/2014/main" id="{CC910257-E819-E8E6-5737-6A89C11907E7}"/>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6500095" y="3999319"/>
            <a:ext cx="631980" cy="631980"/>
          </a:xfrm>
          <a:prstGeom prst="rect">
            <a:avLst/>
          </a:prstGeom>
        </p:spPr>
      </p:pic>
      <p:pic>
        <p:nvPicPr>
          <p:cNvPr id="29" name="Grafik 28">
            <a:extLst>
              <a:ext uri="{FF2B5EF4-FFF2-40B4-BE49-F238E27FC236}">
                <a16:creationId xmlns:a16="http://schemas.microsoft.com/office/drawing/2014/main" id="{CDC2C2A7-86FD-5128-64C1-272D28EB4D10}"/>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7381286" y="4094024"/>
            <a:ext cx="537275" cy="537275"/>
          </a:xfrm>
          <a:prstGeom prst="rect">
            <a:avLst/>
          </a:prstGeom>
        </p:spPr>
      </p:pic>
      <p:pic>
        <p:nvPicPr>
          <p:cNvPr id="30" name="Grafik 29">
            <a:extLst>
              <a:ext uri="{FF2B5EF4-FFF2-40B4-BE49-F238E27FC236}">
                <a16:creationId xmlns:a16="http://schemas.microsoft.com/office/drawing/2014/main" id="{B5AC188A-EC12-C5FB-F997-D0473D08A85D}"/>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8167772" y="3999319"/>
            <a:ext cx="631980" cy="631980"/>
          </a:xfrm>
          <a:prstGeom prst="rect">
            <a:avLst/>
          </a:prstGeom>
        </p:spPr>
      </p:pic>
      <p:pic>
        <p:nvPicPr>
          <p:cNvPr id="31" name="Grafik 30">
            <a:extLst>
              <a:ext uri="{FF2B5EF4-FFF2-40B4-BE49-F238E27FC236}">
                <a16:creationId xmlns:a16="http://schemas.microsoft.com/office/drawing/2014/main" id="{2A348A1E-99DF-EE2B-CDC6-01AF0F36AD0E}"/>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842439" y="3988526"/>
            <a:ext cx="642773" cy="642773"/>
          </a:xfrm>
          <a:prstGeom prst="rect">
            <a:avLst/>
          </a:prstGeom>
        </p:spPr>
      </p:pic>
      <p:pic>
        <p:nvPicPr>
          <p:cNvPr id="32" name="Grafik 31">
            <a:extLst>
              <a:ext uri="{FF2B5EF4-FFF2-40B4-BE49-F238E27FC236}">
                <a16:creationId xmlns:a16="http://schemas.microsoft.com/office/drawing/2014/main" id="{3C4BA76C-CF8E-C2FF-E7D8-C081CD53CABA}"/>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9048963" y="4111847"/>
            <a:ext cx="519452" cy="519452"/>
          </a:xfrm>
          <a:prstGeom prst="rect">
            <a:avLst/>
          </a:prstGeom>
        </p:spPr>
      </p:pic>
      <p:sp>
        <p:nvSpPr>
          <p:cNvPr id="33" name="Pladsholder til indhold 2">
            <a:extLst>
              <a:ext uri="{FF2B5EF4-FFF2-40B4-BE49-F238E27FC236}">
                <a16:creationId xmlns:a16="http://schemas.microsoft.com/office/drawing/2014/main" id="{597CD1D2-9995-7BB1-D523-775C1C4E4975}"/>
              </a:ext>
            </a:extLst>
          </p:cNvPr>
          <p:cNvSpPr txBox="1">
            <a:spLocks/>
          </p:cNvSpPr>
          <p:nvPr/>
        </p:nvSpPr>
        <p:spPr>
          <a:xfrm>
            <a:off x="739262" y="5032872"/>
            <a:ext cx="3071069" cy="346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40"/>
              </a:lnSpc>
              <a:buNone/>
            </a:pPr>
            <a:r>
              <a:rPr lang="en-GB" sz="1000">
                <a:latin typeface="Montserrat" pitchFamily="2" charset="77"/>
              </a:rPr>
              <a:t>Technology</a:t>
            </a:r>
          </a:p>
        </p:txBody>
      </p:sp>
      <p:pic>
        <p:nvPicPr>
          <p:cNvPr id="37" name="Grafik 36">
            <a:extLst>
              <a:ext uri="{FF2B5EF4-FFF2-40B4-BE49-F238E27FC236}">
                <a16:creationId xmlns:a16="http://schemas.microsoft.com/office/drawing/2014/main" id="{5FC81F55-0BA3-641C-2A38-D5A3BB98603A}"/>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831635" y="5551368"/>
            <a:ext cx="514957" cy="514957"/>
          </a:xfrm>
          <a:prstGeom prst="rect">
            <a:avLst/>
          </a:prstGeom>
        </p:spPr>
      </p:pic>
      <p:pic>
        <p:nvPicPr>
          <p:cNvPr id="38" name="Grafik 37">
            <a:extLst>
              <a:ext uri="{FF2B5EF4-FFF2-40B4-BE49-F238E27FC236}">
                <a16:creationId xmlns:a16="http://schemas.microsoft.com/office/drawing/2014/main" id="{AB77DC37-2D58-FA53-F23D-11951E3A30E5}"/>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1628236" y="5482672"/>
            <a:ext cx="583653" cy="583653"/>
          </a:xfrm>
          <a:prstGeom prst="rect">
            <a:avLst/>
          </a:prstGeom>
        </p:spPr>
      </p:pic>
      <p:pic>
        <p:nvPicPr>
          <p:cNvPr id="39" name="Grafik 38">
            <a:extLst>
              <a:ext uri="{FF2B5EF4-FFF2-40B4-BE49-F238E27FC236}">
                <a16:creationId xmlns:a16="http://schemas.microsoft.com/office/drawing/2014/main" id="{53F24577-6FAD-0F91-2C15-D694AEFC9767}"/>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2493533" y="5487582"/>
            <a:ext cx="578743" cy="578743"/>
          </a:xfrm>
          <a:prstGeom prst="rect">
            <a:avLst/>
          </a:prstGeom>
        </p:spPr>
      </p:pic>
      <p:pic>
        <p:nvPicPr>
          <p:cNvPr id="40" name="Grafik 39">
            <a:extLst>
              <a:ext uri="{FF2B5EF4-FFF2-40B4-BE49-F238E27FC236}">
                <a16:creationId xmlns:a16="http://schemas.microsoft.com/office/drawing/2014/main" id="{F295F5D8-DD99-E091-06B9-A8479000893A}"/>
              </a:ext>
            </a:extLst>
          </p:cNvPr>
          <p:cNvPicPr>
            <a:picLocks noChangeAspect="1"/>
          </p:cNvPicPr>
          <p:nvPr/>
        </p:nvPicPr>
        <p:blipFill>
          <a:blip r:embed="rId59" cstate="screen">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3353920" y="5453979"/>
            <a:ext cx="612346" cy="612346"/>
          </a:xfrm>
          <a:prstGeom prst="rect">
            <a:avLst/>
          </a:prstGeom>
        </p:spPr>
      </p:pic>
      <p:pic>
        <p:nvPicPr>
          <p:cNvPr id="41" name="Grafik 40">
            <a:extLst>
              <a:ext uri="{FF2B5EF4-FFF2-40B4-BE49-F238E27FC236}">
                <a16:creationId xmlns:a16="http://schemas.microsoft.com/office/drawing/2014/main" id="{8C47EDA9-59FD-A1FF-F9FD-EF79ADF2E381}"/>
              </a:ext>
            </a:extLst>
          </p:cNvPr>
          <p:cNvPicPr>
            <a:picLocks noChangeAspect="1"/>
          </p:cNvPicPr>
          <p:nvPr/>
        </p:nvPicPr>
        <p:blipFill>
          <a:blip r:embed="rId61" cstate="screen">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4314608" y="5511364"/>
            <a:ext cx="554961" cy="554961"/>
          </a:xfrm>
          <a:prstGeom prst="rect">
            <a:avLst/>
          </a:prstGeom>
        </p:spPr>
      </p:pic>
      <p:pic>
        <p:nvPicPr>
          <p:cNvPr id="43" name="Grafik 42">
            <a:extLst>
              <a:ext uri="{FF2B5EF4-FFF2-40B4-BE49-F238E27FC236}">
                <a16:creationId xmlns:a16="http://schemas.microsoft.com/office/drawing/2014/main" id="{CC5AAD51-A0A6-C238-92E7-488C17B6494E}"/>
              </a:ext>
            </a:extLst>
          </p:cNvPr>
          <p:cNvPicPr>
            <a:picLocks noChangeAspect="1"/>
          </p:cNvPicPr>
          <p:nvPr/>
        </p:nvPicPr>
        <p:blipFill>
          <a:blip r:embed="rId63" cstate="screen">
            <a:extLst>
              <a:ext uri="{28A0092B-C50C-407E-A947-70E740481C1C}">
                <a14:useLocalDpi xmlns:a14="http://schemas.microsoft.com/office/drawing/2010/main"/>
              </a:ext>
              <a:ext uri="{96DAC541-7B7A-43D3-8B79-37D633B846F1}">
                <asvg:svgBlip xmlns:asvg="http://schemas.microsoft.com/office/drawing/2016/SVG/main" r:embed="rId64"/>
              </a:ext>
            </a:extLst>
          </a:blip>
          <a:stretch>
            <a:fillRect/>
          </a:stretch>
        </p:blipFill>
        <p:spPr>
          <a:xfrm>
            <a:off x="5101921" y="5453977"/>
            <a:ext cx="612347" cy="612347"/>
          </a:xfrm>
          <a:prstGeom prst="rect">
            <a:avLst/>
          </a:prstGeom>
        </p:spPr>
      </p:pic>
      <p:pic>
        <p:nvPicPr>
          <p:cNvPr id="45" name="Grafik 44">
            <a:extLst>
              <a:ext uri="{FF2B5EF4-FFF2-40B4-BE49-F238E27FC236}">
                <a16:creationId xmlns:a16="http://schemas.microsoft.com/office/drawing/2014/main" id="{95E0DBEF-20DF-055C-AB05-C8CA849ECD47}"/>
              </a:ext>
            </a:extLst>
          </p:cNvPr>
          <p:cNvPicPr>
            <a:picLocks noChangeAspect="1"/>
          </p:cNvPicPr>
          <p:nvPr/>
        </p:nvPicPr>
        <p:blipFill>
          <a:blip r:embed="rId65" cstate="screen">
            <a:extLst>
              <a:ext uri="{28A0092B-C50C-407E-A947-70E740481C1C}">
                <a14:useLocalDpi xmlns:a14="http://schemas.microsoft.com/office/drawing/2010/main"/>
              </a:ext>
              <a:ext uri="{96DAC541-7B7A-43D3-8B79-37D633B846F1}">
                <asvg:svgBlip xmlns:asvg="http://schemas.microsoft.com/office/drawing/2016/SVG/main" r:embed="rId66"/>
              </a:ext>
            </a:extLst>
          </a:blip>
          <a:stretch>
            <a:fillRect/>
          </a:stretch>
        </p:blipFill>
        <p:spPr>
          <a:xfrm>
            <a:off x="6021747" y="5511364"/>
            <a:ext cx="554961" cy="554961"/>
          </a:xfrm>
          <a:prstGeom prst="rect">
            <a:avLst/>
          </a:prstGeom>
        </p:spPr>
      </p:pic>
      <p:pic>
        <p:nvPicPr>
          <p:cNvPr id="46" name="Grafik 45">
            <a:extLst>
              <a:ext uri="{FF2B5EF4-FFF2-40B4-BE49-F238E27FC236}">
                <a16:creationId xmlns:a16="http://schemas.microsoft.com/office/drawing/2014/main" id="{49568406-5930-273C-5A35-441EA4CFAA4E}"/>
              </a:ext>
            </a:extLst>
          </p:cNvPr>
          <p:cNvPicPr>
            <a:picLocks noChangeAspect="1"/>
          </p:cNvPicPr>
          <p:nvPr/>
        </p:nvPicPr>
        <p:blipFill>
          <a:blip r:embed="rId67" cstate="screen">
            <a:extLst>
              <a:ext uri="{28A0092B-C50C-407E-A947-70E740481C1C}">
                <a14:useLocalDpi xmlns:a14="http://schemas.microsoft.com/office/drawing/2010/main"/>
              </a:ext>
              <a:ext uri="{96DAC541-7B7A-43D3-8B79-37D633B846F1}">
                <asvg:svgBlip xmlns:asvg="http://schemas.microsoft.com/office/drawing/2016/SVG/main" r:embed="rId68"/>
              </a:ext>
            </a:extLst>
          </a:blip>
          <a:stretch>
            <a:fillRect/>
          </a:stretch>
        </p:blipFill>
        <p:spPr>
          <a:xfrm>
            <a:off x="6858352" y="5511364"/>
            <a:ext cx="554961" cy="554961"/>
          </a:xfrm>
          <a:prstGeom prst="rect">
            <a:avLst/>
          </a:prstGeom>
        </p:spPr>
      </p:pic>
      <p:pic>
        <p:nvPicPr>
          <p:cNvPr id="47" name="Grafik 46">
            <a:extLst>
              <a:ext uri="{FF2B5EF4-FFF2-40B4-BE49-F238E27FC236}">
                <a16:creationId xmlns:a16="http://schemas.microsoft.com/office/drawing/2014/main" id="{675044D6-39CE-A110-9C31-B3772DFCB41D}"/>
              </a:ext>
            </a:extLst>
          </p:cNvPr>
          <p:cNvPicPr>
            <a:picLocks noChangeAspect="1"/>
          </p:cNvPicPr>
          <p:nvPr/>
        </p:nvPicPr>
        <p:blipFill>
          <a:blip r:embed="rId69" cstate="screen">
            <a:extLst>
              <a:ext uri="{28A0092B-C50C-407E-A947-70E740481C1C}">
                <a14:useLocalDpi xmlns:a14="http://schemas.microsoft.com/office/drawing/2010/main"/>
              </a:ext>
              <a:ext uri="{96DAC541-7B7A-43D3-8B79-37D633B846F1}">
                <asvg:svgBlip xmlns:asvg="http://schemas.microsoft.com/office/drawing/2016/SVG/main" r:embed="rId70"/>
              </a:ext>
            </a:extLst>
          </a:blip>
          <a:stretch>
            <a:fillRect/>
          </a:stretch>
        </p:blipFill>
        <p:spPr>
          <a:xfrm>
            <a:off x="7694957" y="5511364"/>
            <a:ext cx="554961" cy="554961"/>
          </a:xfrm>
          <a:prstGeom prst="rect">
            <a:avLst/>
          </a:prstGeom>
        </p:spPr>
      </p:pic>
      <p:pic>
        <p:nvPicPr>
          <p:cNvPr id="48" name="Grafik 47">
            <a:extLst>
              <a:ext uri="{FF2B5EF4-FFF2-40B4-BE49-F238E27FC236}">
                <a16:creationId xmlns:a16="http://schemas.microsoft.com/office/drawing/2014/main" id="{918717C9-1F52-FD87-0E02-AB29C4EDC786}"/>
              </a:ext>
            </a:extLst>
          </p:cNvPr>
          <p:cNvPicPr>
            <a:picLocks noChangeAspect="1"/>
          </p:cNvPicPr>
          <p:nvPr/>
        </p:nvPicPr>
        <p:blipFill>
          <a:blip r:embed="rId71" cstate="screen">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8531562" y="5511364"/>
            <a:ext cx="554961" cy="554961"/>
          </a:xfrm>
          <a:prstGeom prst="rect">
            <a:avLst/>
          </a:prstGeom>
        </p:spPr>
      </p:pic>
      <p:pic>
        <p:nvPicPr>
          <p:cNvPr id="49" name="Grafik 48">
            <a:extLst>
              <a:ext uri="{FF2B5EF4-FFF2-40B4-BE49-F238E27FC236}">
                <a16:creationId xmlns:a16="http://schemas.microsoft.com/office/drawing/2014/main" id="{4342735E-AF66-3828-8D21-2AAC72C6ED3B}"/>
              </a:ext>
            </a:extLst>
          </p:cNvPr>
          <p:cNvPicPr>
            <a:picLocks noChangeAspect="1"/>
          </p:cNvPicPr>
          <p:nvPr/>
        </p:nvPicPr>
        <p:blipFill>
          <a:blip r:embed="rId73" cstate="screen">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9368167" y="5558921"/>
            <a:ext cx="507404" cy="507404"/>
          </a:xfrm>
          <a:prstGeom prst="rect">
            <a:avLst/>
          </a:prstGeom>
        </p:spPr>
      </p:pic>
      <p:pic>
        <p:nvPicPr>
          <p:cNvPr id="50" name="Grafik 49">
            <a:extLst>
              <a:ext uri="{FF2B5EF4-FFF2-40B4-BE49-F238E27FC236}">
                <a16:creationId xmlns:a16="http://schemas.microsoft.com/office/drawing/2014/main" id="{21320A5B-6B3F-33E5-002F-CA1E34A3BF87}"/>
              </a:ext>
            </a:extLst>
          </p:cNvPr>
          <p:cNvPicPr>
            <a:picLocks noChangeAspect="1"/>
          </p:cNvPicPr>
          <p:nvPr/>
        </p:nvPicPr>
        <p:blipFill>
          <a:blip r:embed="rId75" cstate="screen">
            <a:extLst>
              <a:ext uri="{28A0092B-C50C-407E-A947-70E740481C1C}">
                <a14:useLocalDpi xmlns:a14="http://schemas.microsoft.com/office/drawing/2010/main"/>
              </a:ext>
              <a:ext uri="{96DAC541-7B7A-43D3-8B79-37D633B846F1}">
                <asvg:svgBlip xmlns:asvg="http://schemas.microsoft.com/office/drawing/2016/SVG/main" r:embed="rId76"/>
              </a:ext>
            </a:extLst>
          </a:blip>
          <a:stretch>
            <a:fillRect/>
          </a:stretch>
        </p:blipFill>
        <p:spPr>
          <a:xfrm>
            <a:off x="10157215" y="5558921"/>
            <a:ext cx="507404" cy="507404"/>
          </a:xfrm>
          <a:prstGeom prst="rect">
            <a:avLst/>
          </a:prstGeom>
        </p:spPr>
      </p:pic>
      <p:pic>
        <p:nvPicPr>
          <p:cNvPr id="51" name="Grafik 50">
            <a:extLst>
              <a:ext uri="{FF2B5EF4-FFF2-40B4-BE49-F238E27FC236}">
                <a16:creationId xmlns:a16="http://schemas.microsoft.com/office/drawing/2014/main" id="{FF1E8BCB-A0E1-5DC9-5150-5669730A3771}"/>
              </a:ext>
            </a:extLst>
          </p:cNvPr>
          <p:cNvPicPr>
            <a:picLocks noChangeAspect="1"/>
          </p:cNvPicPr>
          <p:nvPr/>
        </p:nvPicPr>
        <p:blipFill>
          <a:blip r:embed="rId77" cstate="screen">
            <a:extLst>
              <a:ext uri="{28A0092B-C50C-407E-A947-70E740481C1C}">
                <a14:useLocalDpi xmlns:a14="http://schemas.microsoft.com/office/drawing/2010/main"/>
              </a:ext>
              <a:ext uri="{96DAC541-7B7A-43D3-8B79-37D633B846F1}">
                <asvg:svgBlip xmlns:asvg="http://schemas.microsoft.com/office/drawing/2016/SVG/main" r:embed="rId78"/>
              </a:ext>
            </a:extLst>
          </a:blip>
          <a:stretch>
            <a:fillRect/>
          </a:stretch>
        </p:blipFill>
        <p:spPr>
          <a:xfrm>
            <a:off x="10946263" y="5558921"/>
            <a:ext cx="507404" cy="507404"/>
          </a:xfrm>
          <a:prstGeom prst="rect">
            <a:avLst/>
          </a:prstGeom>
        </p:spPr>
      </p:pic>
      <p:pic>
        <p:nvPicPr>
          <p:cNvPr id="52" name="Grafik 23">
            <a:extLst>
              <a:ext uri="{FF2B5EF4-FFF2-40B4-BE49-F238E27FC236}">
                <a16:creationId xmlns:a16="http://schemas.microsoft.com/office/drawing/2014/main" id="{482E8833-01AE-F902-DF2D-A0D28FDE5321}"/>
              </a:ext>
            </a:extLst>
          </p:cNvPr>
          <p:cNvPicPr>
            <a:picLocks noChangeAspect="1"/>
          </p:cNvPicPr>
          <p:nvPr/>
        </p:nvPicPr>
        <p:blipFill>
          <a:blip r:embed="rId79" cstate="screen">
            <a:extLst>
              <a:ext uri="{28A0092B-C50C-407E-A947-70E740481C1C}">
                <a14:useLocalDpi xmlns:a14="http://schemas.microsoft.com/office/drawing/2010/main"/>
              </a:ext>
              <a:ext uri="{96DAC541-7B7A-43D3-8B79-37D633B846F1}">
                <asvg:svgBlip xmlns:asvg="http://schemas.microsoft.com/office/drawing/2016/SVG/main" r:embed="rId80"/>
              </a:ext>
            </a:extLst>
          </a:blip>
          <a:stretch>
            <a:fillRect/>
          </a:stretch>
        </p:blipFill>
        <p:spPr>
          <a:xfrm>
            <a:off x="10802107" y="4081584"/>
            <a:ext cx="558331" cy="549715"/>
          </a:xfrm>
          <a:prstGeom prst="rect">
            <a:avLst/>
          </a:prstGeom>
        </p:spPr>
      </p:pic>
      <p:pic>
        <p:nvPicPr>
          <p:cNvPr id="53" name="Grafik 52">
            <a:extLst>
              <a:ext uri="{FF2B5EF4-FFF2-40B4-BE49-F238E27FC236}">
                <a16:creationId xmlns:a16="http://schemas.microsoft.com/office/drawing/2014/main" id="{EFE5A07E-3704-AB74-0C83-FBDAF941E7DF}"/>
              </a:ext>
            </a:extLst>
          </p:cNvPr>
          <p:cNvPicPr>
            <a:picLocks noChangeAspect="1"/>
          </p:cNvPicPr>
          <p:nvPr/>
        </p:nvPicPr>
        <p:blipFill>
          <a:blip r:embed="rId81" cstate="screen">
            <a:extLst>
              <a:ext uri="{28A0092B-C50C-407E-A947-70E740481C1C}">
                <a14:useLocalDpi xmlns:a14="http://schemas.microsoft.com/office/drawing/2010/main"/>
              </a:ext>
              <a:ext uri="{96DAC541-7B7A-43D3-8B79-37D633B846F1}">
                <asvg:svgBlip xmlns:asvg="http://schemas.microsoft.com/office/drawing/2016/SVG/main" r:embed="rId82"/>
              </a:ext>
            </a:extLst>
          </a:blip>
          <a:stretch>
            <a:fillRect/>
          </a:stretch>
        </p:blipFill>
        <p:spPr>
          <a:xfrm>
            <a:off x="2483359" y="4116343"/>
            <a:ext cx="514956" cy="514956"/>
          </a:xfrm>
          <a:prstGeom prst="rect">
            <a:avLst/>
          </a:prstGeom>
        </p:spPr>
      </p:pic>
    </p:spTree>
    <p:extLst>
      <p:ext uri="{BB962C8B-B14F-4D97-AF65-F5344CB8AC3E}">
        <p14:creationId xmlns:p14="http://schemas.microsoft.com/office/powerpoint/2010/main" val="377693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1E0F147-7ABC-8C32-348D-A5C47EF70317}"/>
              </a:ext>
            </a:extLst>
          </p:cNvPr>
          <p:cNvSpPr>
            <a:spLocks noGrp="1"/>
          </p:cNvSpPr>
          <p:nvPr>
            <p:ph type="body" sz="quarter" idx="16"/>
          </p:nvPr>
        </p:nvSpPr>
        <p:spPr/>
        <p:txBody>
          <a:bodyPr/>
          <a:lstStyle/>
          <a:p>
            <a:endParaRPr lang="en-GB"/>
          </a:p>
        </p:txBody>
      </p:sp>
      <p:sp>
        <p:nvSpPr>
          <p:cNvPr id="3" name="Pladsholder til tekst 2">
            <a:extLst>
              <a:ext uri="{FF2B5EF4-FFF2-40B4-BE49-F238E27FC236}">
                <a16:creationId xmlns:a16="http://schemas.microsoft.com/office/drawing/2014/main" id="{DDD735AB-87CC-33A9-FAA4-71DA1AE9ED3D}"/>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121102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50">
            <a:extLst>
              <a:ext uri="{FF2B5EF4-FFF2-40B4-BE49-F238E27FC236}">
                <a16:creationId xmlns:a16="http://schemas.microsoft.com/office/drawing/2014/main" id="{AB1BA5BC-3B4E-08B9-0B91-79A3470222B8}"/>
              </a:ext>
            </a:extLst>
          </p:cNvPr>
          <p:cNvSpPr txBox="1"/>
          <p:nvPr/>
        </p:nvSpPr>
        <p:spPr>
          <a:xfrm>
            <a:off x="538459" y="1904296"/>
            <a:ext cx="5449358" cy="477054"/>
          </a:xfrm>
          <a:prstGeom prst="rect">
            <a:avLst/>
          </a:prstGeom>
          <a:noFill/>
        </p:spPr>
        <p:txBody>
          <a:bodyPr wrap="square" rtlCol="0">
            <a:spAutoFit/>
          </a:bodyPr>
          <a:lstStyle/>
          <a:p>
            <a:r>
              <a:rPr lang="en-US" sz="2500" b="1" dirty="0">
                <a:latin typeface="IBM Plex Serif" panose="02060503050406000203" pitchFamily="18" charset="77"/>
                <a:ea typeface="Lato Heavy" charset="0"/>
                <a:cs typeface="Poppins" pitchFamily="2" charset="77"/>
              </a:rPr>
              <a:t>Copenhagen Capacity</a:t>
            </a:r>
          </a:p>
        </p:txBody>
      </p:sp>
      <p:sp>
        <p:nvSpPr>
          <p:cNvPr id="3" name="TextBox 18">
            <a:extLst>
              <a:ext uri="{FF2B5EF4-FFF2-40B4-BE49-F238E27FC236}">
                <a16:creationId xmlns:a16="http://schemas.microsoft.com/office/drawing/2014/main" id="{98CE4F7E-A93C-1EAF-7A7F-418CA85AE496}"/>
              </a:ext>
            </a:extLst>
          </p:cNvPr>
          <p:cNvSpPr txBox="1"/>
          <p:nvPr/>
        </p:nvSpPr>
        <p:spPr>
          <a:xfrm>
            <a:off x="538459" y="2506646"/>
            <a:ext cx="4962228" cy="2640082"/>
          </a:xfrm>
          <a:prstGeom prst="rect">
            <a:avLst/>
          </a:prstGeom>
          <a:noFill/>
        </p:spPr>
        <p:txBody>
          <a:bodyPr wrap="square" lIns="91440" tIns="45720" rIns="91440" bIns="45720" rtlCol="0" anchor="t">
            <a:spAutoFit/>
          </a:bodyPr>
          <a:lstStyle/>
          <a:p>
            <a:pPr>
              <a:lnSpc>
                <a:spcPct val="150000"/>
              </a:lnSpc>
            </a:pPr>
            <a:r>
              <a:rPr lang="en-GB" sz="1000">
                <a:latin typeface="Montserrat"/>
                <a:ea typeface="Lato Light"/>
                <a:cs typeface="Lato Light"/>
              </a:rPr>
              <a:t>Our organization attracts and supports international companies, investors, and professional talent with the goal of continuous, sustainable growth in Denmark and Greater Copenhagen. </a:t>
            </a:r>
            <a:endParaRPr lang="en-US" sz="1000">
              <a:latin typeface="Montserrat"/>
              <a:ea typeface="Lato Light"/>
              <a:cs typeface="Lato Light"/>
            </a:endParaRPr>
          </a:p>
          <a:p>
            <a:pPr>
              <a:lnSpc>
                <a:spcPct val="150000"/>
              </a:lnSpc>
            </a:pPr>
            <a:endParaRPr lang="en-GB" sz="1000" dirty="0">
              <a:latin typeface="Montserrat" pitchFamily="2" charset="77"/>
              <a:ea typeface="Lato Light" panose="020F0502020204030203" pitchFamily="34" charset="0"/>
              <a:cs typeface="Lato Light" panose="020F0502020204030203" pitchFamily="34" charset="0"/>
            </a:endParaRPr>
          </a:p>
          <a:p>
            <a:pPr>
              <a:lnSpc>
                <a:spcPct val="150000"/>
              </a:lnSpc>
            </a:pPr>
            <a:r>
              <a:rPr lang="en-GB" sz="1000" dirty="0">
                <a:latin typeface="Montserrat"/>
                <a:ea typeface="Lato Light"/>
                <a:cs typeface="Lato Light"/>
              </a:rPr>
              <a:t>We do this by promoting our capital region and country globally and using our network and experience across industry, academia, and the public sector to guide our customers through their business opportunities.</a:t>
            </a:r>
          </a:p>
          <a:p>
            <a:pPr>
              <a:lnSpc>
                <a:spcPct val="150000"/>
              </a:lnSpc>
            </a:pPr>
            <a:endParaRPr lang="en-GB" sz="1000" dirty="0">
              <a:latin typeface="Montserrat" pitchFamily="2" charset="77"/>
              <a:ea typeface="Lato Light" panose="020F0502020204030203" pitchFamily="34" charset="0"/>
              <a:cs typeface="Lato Light" panose="020F0502020204030203" pitchFamily="34" charset="0"/>
            </a:endParaRPr>
          </a:p>
          <a:p>
            <a:pPr>
              <a:lnSpc>
                <a:spcPct val="150000"/>
              </a:lnSpc>
            </a:pPr>
            <a:r>
              <a:rPr lang="en-GB" sz="1000" dirty="0">
                <a:latin typeface="Montserrat"/>
                <a:ea typeface="Lato Light"/>
                <a:cs typeface="Lato Light"/>
              </a:rPr>
              <a:t>Copenhagen Capacity is a not-for-profit marketing and business development foundation financed by public organisations as well as private funds and companies. </a:t>
            </a:r>
            <a:endParaRPr lang="en-GB" sz="1000" dirty="0">
              <a:latin typeface="Montserrat" pitchFamily="2" charset="77"/>
              <a:ea typeface="Lato Light" panose="020F0502020204030203" pitchFamily="34" charset="0"/>
              <a:cs typeface="Lato Light" panose="020F0502020204030203" pitchFamily="34" charset="0"/>
            </a:endParaRPr>
          </a:p>
        </p:txBody>
      </p:sp>
      <p:pic>
        <p:nvPicPr>
          <p:cNvPr id="6" name="Picture Placeholder 6">
            <a:extLst>
              <a:ext uri="{FF2B5EF4-FFF2-40B4-BE49-F238E27FC236}">
                <a16:creationId xmlns:a16="http://schemas.microsoft.com/office/drawing/2014/main" id="{6F12B300-4E52-5032-4D03-628201E50E8F}"/>
              </a:ext>
            </a:extLst>
          </p:cNvPr>
          <p:cNvPicPr>
            <a:picLocks noChangeAspect="1"/>
          </p:cNvPicPr>
          <p:nvPr/>
        </p:nvPicPr>
        <p:blipFill rotWithShape="1">
          <a:blip r:embed="rId2">
            <a:extLst>
              <a:ext uri="{28A0092B-C50C-407E-A947-70E740481C1C}">
                <a14:useLocalDpi xmlns:a14="http://schemas.microsoft.com/office/drawing/2010/main" val="0"/>
              </a:ext>
            </a:extLst>
          </a:blip>
          <a:srcRect l="18797" r="21943"/>
          <a:stretch/>
        </p:blipFill>
        <p:spPr>
          <a:xfrm>
            <a:off x="6096001" y="0"/>
            <a:ext cx="6096000" cy="6858000"/>
          </a:xfrm>
          <a:prstGeom prst="rect">
            <a:avLst/>
          </a:prstGeom>
        </p:spPr>
      </p:pic>
    </p:spTree>
    <p:extLst>
      <p:ext uri="{BB962C8B-B14F-4D97-AF65-F5344CB8AC3E}">
        <p14:creationId xmlns:p14="http://schemas.microsoft.com/office/powerpoint/2010/main" val="368045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6DB43FA7-4829-7E11-2D13-D4DAC6CF1D55}"/>
              </a:ext>
            </a:extLst>
          </p:cNvPr>
          <p:cNvSpPr>
            <a:spLocks noGrp="1"/>
          </p:cNvSpPr>
          <p:nvPr>
            <p:ph type="body" sz="quarter" idx="17"/>
          </p:nvPr>
        </p:nvSpPr>
        <p:spPr/>
        <p:txBody>
          <a:bodyPr/>
          <a:lstStyle/>
          <a:p>
            <a:endParaRPr lang="en-GB"/>
          </a:p>
        </p:txBody>
      </p:sp>
      <p:sp>
        <p:nvSpPr>
          <p:cNvPr id="6" name="Pladsholder til tekst 5">
            <a:extLst>
              <a:ext uri="{FF2B5EF4-FFF2-40B4-BE49-F238E27FC236}">
                <a16:creationId xmlns:a16="http://schemas.microsoft.com/office/drawing/2014/main" id="{B059CF2E-4569-92E9-E55B-F11BC416EBDC}"/>
              </a:ext>
            </a:extLst>
          </p:cNvPr>
          <p:cNvSpPr>
            <a:spLocks noGrp="1"/>
          </p:cNvSpPr>
          <p:nvPr>
            <p:ph type="body" sz="quarter" idx="18"/>
          </p:nvPr>
        </p:nvSpPr>
        <p:spPr/>
        <p:txBody>
          <a:bodyPr/>
          <a:lstStyle/>
          <a:p>
            <a:endParaRPr lang="en-GB"/>
          </a:p>
        </p:txBody>
      </p:sp>
      <p:sp>
        <p:nvSpPr>
          <p:cNvPr id="4" name="Pladsholder til tekst 3">
            <a:extLst>
              <a:ext uri="{FF2B5EF4-FFF2-40B4-BE49-F238E27FC236}">
                <a16:creationId xmlns:a16="http://schemas.microsoft.com/office/drawing/2014/main" id="{97A2C133-211F-7563-EA01-D74A73F9F06C}"/>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22855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2BF7CA8A-36B1-437F-8EFE-427E6B4DBB21}"/>
              </a:ext>
            </a:extLst>
          </p:cNvPr>
          <p:cNvSpPr>
            <a:spLocks noGrp="1"/>
          </p:cNvSpPr>
          <p:nvPr>
            <p:ph type="body" sz="quarter" idx="16"/>
          </p:nvPr>
        </p:nvSpPr>
        <p:spPr/>
        <p:txBody>
          <a:bodyPr/>
          <a:lstStyle/>
          <a:p>
            <a:endParaRPr lang="en-GB"/>
          </a:p>
        </p:txBody>
      </p:sp>
      <p:sp>
        <p:nvSpPr>
          <p:cNvPr id="6" name="Pladsholder til tekst 5">
            <a:extLst>
              <a:ext uri="{FF2B5EF4-FFF2-40B4-BE49-F238E27FC236}">
                <a16:creationId xmlns:a16="http://schemas.microsoft.com/office/drawing/2014/main" id="{7CB1A61F-EEB6-7E0B-EB52-7BA5785C8213}"/>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17600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01FBDF51-8D05-84AA-6A4E-FBDBA362588C}"/>
              </a:ext>
            </a:extLst>
          </p:cNvPr>
          <p:cNvSpPr>
            <a:spLocks noGrp="1"/>
          </p:cNvSpPr>
          <p:nvPr>
            <p:ph type="body" sz="quarter" idx="17"/>
          </p:nvPr>
        </p:nvSpPr>
        <p:spPr/>
        <p:txBody>
          <a:bodyPr/>
          <a:lstStyle/>
          <a:p>
            <a:endParaRPr lang="en-GB"/>
          </a:p>
        </p:txBody>
      </p:sp>
      <p:sp>
        <p:nvSpPr>
          <p:cNvPr id="4" name="Pladsholder til tekst 3">
            <a:extLst>
              <a:ext uri="{FF2B5EF4-FFF2-40B4-BE49-F238E27FC236}">
                <a16:creationId xmlns:a16="http://schemas.microsoft.com/office/drawing/2014/main" id="{E053E3CA-AB75-DDA1-927F-A947E4E9295F}"/>
              </a:ext>
            </a:extLst>
          </p:cNvPr>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36786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13D0461E-881C-6DFF-E7DD-E733B4333C16}"/>
              </a:ext>
            </a:extLst>
          </p:cNvPr>
          <p:cNvSpPr>
            <a:spLocks noGrp="1"/>
          </p:cNvSpPr>
          <p:nvPr>
            <p:ph type="body" sz="quarter" idx="16"/>
          </p:nvPr>
        </p:nvSpPr>
        <p:spPr/>
        <p:txBody>
          <a:bodyPr/>
          <a:lstStyle/>
          <a:p>
            <a:endParaRPr lang="en-GB"/>
          </a:p>
        </p:txBody>
      </p:sp>
      <p:sp>
        <p:nvSpPr>
          <p:cNvPr id="5" name="Pladsholder til tekst 4">
            <a:extLst>
              <a:ext uri="{FF2B5EF4-FFF2-40B4-BE49-F238E27FC236}">
                <a16:creationId xmlns:a16="http://schemas.microsoft.com/office/drawing/2014/main" id="{3A8C1348-5E32-B754-FFD2-F20B62595EDB}"/>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283670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701978A1-9E18-CB68-7AC2-A5875BF144DE}"/>
              </a:ext>
            </a:extLst>
          </p:cNvPr>
          <p:cNvSpPr>
            <a:spLocks noGrp="1"/>
          </p:cNvSpPr>
          <p:nvPr>
            <p:ph type="body" sz="quarter" idx="16"/>
          </p:nvPr>
        </p:nvSpPr>
        <p:spPr/>
        <p:txBody>
          <a:bodyPr/>
          <a:lstStyle/>
          <a:p>
            <a:endParaRPr lang="en-GB"/>
          </a:p>
        </p:txBody>
      </p:sp>
      <p:sp>
        <p:nvSpPr>
          <p:cNvPr id="5" name="Pladsholder til tekst 4">
            <a:extLst>
              <a:ext uri="{FF2B5EF4-FFF2-40B4-BE49-F238E27FC236}">
                <a16:creationId xmlns:a16="http://schemas.microsoft.com/office/drawing/2014/main" id="{377B39AC-172B-46A1-A897-E13BF0DB80B2}"/>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239156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18B2193-D1BA-C176-2461-71B3A6B5FA53}"/>
              </a:ext>
            </a:extLst>
          </p:cNvPr>
          <p:cNvSpPr>
            <a:spLocks noGrp="1"/>
          </p:cNvSpPr>
          <p:nvPr>
            <p:ph type="body" sz="quarter" idx="16"/>
          </p:nvPr>
        </p:nvSpPr>
        <p:spPr/>
        <p:txBody>
          <a:bodyPr/>
          <a:lstStyle/>
          <a:p>
            <a:endParaRPr lang="en-GB"/>
          </a:p>
        </p:txBody>
      </p:sp>
      <p:sp>
        <p:nvSpPr>
          <p:cNvPr id="5" name="Pladsholder til tekst 4">
            <a:extLst>
              <a:ext uri="{FF2B5EF4-FFF2-40B4-BE49-F238E27FC236}">
                <a16:creationId xmlns:a16="http://schemas.microsoft.com/office/drawing/2014/main" id="{09DC928A-A3B7-CCD8-29DD-9B5440B6659A}"/>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23945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B338572-4E33-5EDD-A277-5D11C516802E}"/>
              </a:ext>
            </a:extLst>
          </p:cNvPr>
          <p:cNvSpPr>
            <a:spLocks noGrp="1"/>
          </p:cNvSpPr>
          <p:nvPr>
            <p:ph type="body" sz="quarter" idx="16"/>
          </p:nvPr>
        </p:nvSpPr>
        <p:spPr/>
        <p:txBody>
          <a:bodyPr/>
          <a:lstStyle/>
          <a:p>
            <a:endParaRPr lang="en-GB"/>
          </a:p>
        </p:txBody>
      </p:sp>
      <p:sp>
        <p:nvSpPr>
          <p:cNvPr id="3" name="Pladsholder til tekst 2">
            <a:extLst>
              <a:ext uri="{FF2B5EF4-FFF2-40B4-BE49-F238E27FC236}">
                <a16:creationId xmlns:a16="http://schemas.microsoft.com/office/drawing/2014/main" id="{DDCA1501-0488-B1A5-8F9C-4F483B33FBEC}"/>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119028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EC919D4-5E64-4737-4E1C-311F842C458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646" t="-1002" r="21633" b="22736"/>
          <a:stretch/>
        </p:blipFill>
        <p:spPr>
          <a:xfrm>
            <a:off x="3531871" y="3038006"/>
            <a:ext cx="8660129" cy="3816730"/>
          </a:xfrm>
          <a:prstGeom prst="rect">
            <a:avLst/>
          </a:prstGeom>
        </p:spPr>
      </p:pic>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708560" y="1738615"/>
            <a:ext cx="6958382" cy="1008548"/>
          </a:xfrm>
        </p:spPr>
        <p:txBody>
          <a:bodyPr anchor="t" anchorCtr="0">
            <a:noAutofit/>
          </a:bodyPr>
          <a:lstStyle/>
          <a:p>
            <a:r>
              <a:rPr lang="en-GB" sz="4500"/>
              <a:t>Its so nice to meet you!</a:t>
            </a:r>
          </a:p>
        </p:txBody>
      </p:sp>
      <p:sp>
        <p:nvSpPr>
          <p:cNvPr id="3" name="Undertitel 2">
            <a:extLst>
              <a:ext uri="{FF2B5EF4-FFF2-40B4-BE49-F238E27FC236}">
                <a16:creationId xmlns:a16="http://schemas.microsoft.com/office/drawing/2014/main" id="{231AAF0A-1088-9417-5D2D-544C797C577D}"/>
              </a:ext>
            </a:extLst>
          </p:cNvPr>
          <p:cNvSpPr>
            <a:spLocks noGrp="1"/>
          </p:cNvSpPr>
          <p:nvPr>
            <p:ph type="subTitle" idx="4294967295"/>
          </p:nvPr>
        </p:nvSpPr>
        <p:spPr>
          <a:xfrm>
            <a:off x="739262" y="1456040"/>
            <a:ext cx="3146425" cy="282575"/>
          </a:xfrm>
        </p:spPr>
        <p:txBody>
          <a:bodyPr>
            <a:normAutofit/>
          </a:bodyPr>
          <a:lstStyle/>
          <a:p>
            <a:pPr marL="0" indent="0" algn="l">
              <a:buNone/>
            </a:pPr>
            <a:r>
              <a:rPr lang="en-GB" sz="1200"/>
              <a:t>Let’s get personal</a:t>
            </a:r>
          </a:p>
        </p:txBody>
      </p:sp>
      <p:sp>
        <p:nvSpPr>
          <p:cNvPr id="62" name="Rektangel 61">
            <a:extLst>
              <a:ext uri="{FF2B5EF4-FFF2-40B4-BE49-F238E27FC236}">
                <a16:creationId xmlns:a16="http://schemas.microsoft.com/office/drawing/2014/main" id="{69417AA3-3997-0404-0ED4-7EEAE8F03F0C}"/>
              </a:ext>
            </a:extLst>
          </p:cNvPr>
          <p:cNvSpPr/>
          <p:nvPr/>
        </p:nvSpPr>
        <p:spPr>
          <a:xfrm>
            <a:off x="4049487" y="2530505"/>
            <a:ext cx="3171062" cy="382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el 1">
            <a:extLst>
              <a:ext uri="{FF2B5EF4-FFF2-40B4-BE49-F238E27FC236}">
                <a16:creationId xmlns:a16="http://schemas.microsoft.com/office/drawing/2014/main" id="{C7076B6F-6BE3-4305-5817-76A48B0D1120}"/>
              </a:ext>
            </a:extLst>
          </p:cNvPr>
          <p:cNvSpPr txBox="1">
            <a:spLocks/>
          </p:cNvSpPr>
          <p:nvPr/>
        </p:nvSpPr>
        <p:spPr>
          <a:xfrm>
            <a:off x="4256184" y="3035963"/>
            <a:ext cx="3482105" cy="36787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2500" err="1"/>
              <a:t>Rikke</a:t>
            </a:r>
            <a:r>
              <a:rPr lang="en-GB" sz="2500"/>
              <a:t> Petersen</a:t>
            </a:r>
          </a:p>
        </p:txBody>
      </p:sp>
      <p:sp>
        <p:nvSpPr>
          <p:cNvPr id="36" name="Tekstfelt 35">
            <a:extLst>
              <a:ext uri="{FF2B5EF4-FFF2-40B4-BE49-F238E27FC236}">
                <a16:creationId xmlns:a16="http://schemas.microsoft.com/office/drawing/2014/main" id="{CE67795B-0F0E-95F2-37E0-4A9422699731}"/>
              </a:ext>
            </a:extLst>
          </p:cNvPr>
          <p:cNvSpPr txBox="1"/>
          <p:nvPr/>
        </p:nvSpPr>
        <p:spPr>
          <a:xfrm>
            <a:off x="4256184" y="3793555"/>
            <a:ext cx="3102559" cy="892104"/>
          </a:xfrm>
          <a:prstGeom prst="rect">
            <a:avLst/>
          </a:prstGeom>
          <a:noFill/>
        </p:spPr>
        <p:txBody>
          <a:bodyPr wrap="square">
            <a:spAutoFit/>
          </a:bodyPr>
          <a:lstStyle/>
          <a:p>
            <a:pPr>
              <a:lnSpc>
                <a:spcPct val="150000"/>
              </a:lnSpc>
            </a:pPr>
            <a:r>
              <a:rPr lang="en-US" sz="1200">
                <a:latin typeface="Montserrat" pitchFamily="2" charset="77"/>
                <a:ea typeface="Montserrat" charset="0"/>
                <a:cs typeface="Montserrat" charset="0"/>
              </a:rPr>
              <a:t>Senior Investment Manager</a:t>
            </a:r>
            <a:br>
              <a:rPr lang="en-US" sz="1200">
                <a:latin typeface="Montserrat" pitchFamily="2" charset="77"/>
                <a:ea typeface="Montserrat" charset="0"/>
                <a:cs typeface="Montserrat" charset="0"/>
              </a:rPr>
            </a:br>
            <a:r>
              <a:rPr lang="en-US" sz="1200">
                <a:latin typeface="Montserrat Medium" pitchFamily="2" charset="77"/>
                <a:ea typeface="Montserrat" charset="0"/>
                <a:cs typeface="Montserrat" charset="0"/>
              </a:rPr>
              <a:t>Sustainable Urban Development</a:t>
            </a:r>
            <a:br>
              <a:rPr lang="en-US" sz="1200">
                <a:latin typeface="Montserrat Medium" pitchFamily="2" charset="77"/>
                <a:ea typeface="Montserrat" charset="0"/>
                <a:cs typeface="Montserrat" charset="0"/>
              </a:rPr>
            </a:br>
            <a:r>
              <a:rPr lang="en-US" sz="1200">
                <a:latin typeface="Montserrat Medium" pitchFamily="2" charset="77"/>
                <a:ea typeface="Montserrat" charset="0"/>
                <a:cs typeface="Montserrat" charset="0"/>
              </a:rPr>
              <a:t>&amp; Circular Economy</a:t>
            </a:r>
          </a:p>
        </p:txBody>
      </p:sp>
      <p:cxnSp>
        <p:nvCxnSpPr>
          <p:cNvPr id="44" name="Lige forbindelse 43">
            <a:extLst>
              <a:ext uri="{FF2B5EF4-FFF2-40B4-BE49-F238E27FC236}">
                <a16:creationId xmlns:a16="http://schemas.microsoft.com/office/drawing/2014/main" id="{4DE9FF8C-8557-F7FE-1B0E-915EB484863C}"/>
              </a:ext>
            </a:extLst>
          </p:cNvPr>
          <p:cNvCxnSpPr>
            <a:cxnSpLocks/>
          </p:cNvCxnSpPr>
          <p:nvPr/>
        </p:nvCxnSpPr>
        <p:spPr>
          <a:xfrm>
            <a:off x="4341947" y="3587585"/>
            <a:ext cx="2743199"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Billede 7">
            <a:extLst>
              <a:ext uri="{FF2B5EF4-FFF2-40B4-BE49-F238E27FC236}">
                <a16:creationId xmlns:a16="http://schemas.microsoft.com/office/drawing/2014/main" id="{6DDE1199-DBA7-2947-6F0F-71BDC686A96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4169" b="12413"/>
          <a:stretch/>
        </p:blipFill>
        <p:spPr>
          <a:xfrm>
            <a:off x="745799" y="3038005"/>
            <a:ext cx="2694917" cy="2932899"/>
          </a:xfrm>
          <a:prstGeom prst="rect">
            <a:avLst/>
          </a:prstGeom>
        </p:spPr>
      </p:pic>
      <p:sp>
        <p:nvSpPr>
          <p:cNvPr id="5" name="Rektangel 4">
            <a:extLst>
              <a:ext uri="{FF2B5EF4-FFF2-40B4-BE49-F238E27FC236}">
                <a16:creationId xmlns:a16="http://schemas.microsoft.com/office/drawing/2014/main" id="{2797D0C5-4DC8-5608-FCA4-40A20C480537}"/>
              </a:ext>
            </a:extLst>
          </p:cNvPr>
          <p:cNvSpPr/>
          <p:nvPr/>
        </p:nvSpPr>
        <p:spPr>
          <a:xfrm>
            <a:off x="8109434" y="2773157"/>
            <a:ext cx="2924634" cy="293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kstfelt 5">
            <a:extLst>
              <a:ext uri="{FF2B5EF4-FFF2-40B4-BE49-F238E27FC236}">
                <a16:creationId xmlns:a16="http://schemas.microsoft.com/office/drawing/2014/main" id="{AB34558C-07AC-109C-7EB5-640E8BA763F4}"/>
              </a:ext>
            </a:extLst>
          </p:cNvPr>
          <p:cNvSpPr txBox="1"/>
          <p:nvPr/>
        </p:nvSpPr>
        <p:spPr>
          <a:xfrm>
            <a:off x="4256184" y="4865816"/>
            <a:ext cx="2743200" cy="1169103"/>
          </a:xfrm>
          <a:prstGeom prst="rect">
            <a:avLst/>
          </a:prstGeom>
          <a:noFill/>
        </p:spPr>
        <p:txBody>
          <a:bodyPr wrap="square">
            <a:spAutoFit/>
          </a:bodyPr>
          <a:lstStyle/>
          <a:p>
            <a:pPr>
              <a:lnSpc>
                <a:spcPct val="150000"/>
              </a:lnSpc>
            </a:pPr>
            <a:r>
              <a:rPr lang="en-US" sz="1200">
                <a:latin typeface="Montserrat" pitchFamily="2" charset="77"/>
                <a:ea typeface="Montserrat" charset="0"/>
                <a:cs typeface="Montserrat" charset="0"/>
              </a:rPr>
              <a:t>(+45) 51 51 61 02</a:t>
            </a:r>
          </a:p>
          <a:p>
            <a:pPr>
              <a:lnSpc>
                <a:spcPct val="150000"/>
              </a:lnSpc>
            </a:pPr>
            <a:r>
              <a:rPr lang="en-US" sz="1200" err="1">
                <a:latin typeface="Montserrat" pitchFamily="2" charset="77"/>
                <a:ea typeface="Montserrat" charset="0"/>
                <a:cs typeface="Montserrat" charset="0"/>
              </a:rPr>
              <a:t>rpe@copcap.com</a:t>
            </a:r>
            <a:endParaRPr lang="en-US" sz="1200">
              <a:latin typeface="Montserrat" pitchFamily="2" charset="77"/>
              <a:ea typeface="Montserrat" charset="0"/>
              <a:cs typeface="Montserrat" charset="0"/>
            </a:endParaRPr>
          </a:p>
          <a:p>
            <a:pPr>
              <a:lnSpc>
                <a:spcPct val="150000"/>
              </a:lnSpc>
            </a:pPr>
            <a:endParaRPr lang="en-US" sz="1200">
              <a:latin typeface="Montserrat" pitchFamily="2" charset="77"/>
              <a:ea typeface="Montserrat" charset="0"/>
              <a:cs typeface="Montserrat" charset="0"/>
            </a:endParaRPr>
          </a:p>
          <a:p>
            <a:pPr>
              <a:lnSpc>
                <a:spcPct val="150000"/>
              </a:lnSpc>
            </a:pPr>
            <a:r>
              <a:rPr lang="en-US" sz="1200" err="1">
                <a:latin typeface="Montserrat" pitchFamily="2" charset="77"/>
                <a:ea typeface="Montserrat" charset="0"/>
                <a:cs typeface="Montserrat" charset="0"/>
              </a:rPr>
              <a:t>linkedin.com</a:t>
            </a:r>
            <a:r>
              <a:rPr lang="en-US" sz="1200">
                <a:latin typeface="Montserrat" pitchFamily="2" charset="77"/>
                <a:ea typeface="Montserrat" charset="0"/>
                <a:cs typeface="Montserrat" charset="0"/>
              </a:rPr>
              <a:t>/in/</a:t>
            </a:r>
            <a:r>
              <a:rPr lang="en-US" sz="1200" err="1">
                <a:latin typeface="Montserrat" pitchFamily="2" charset="77"/>
                <a:ea typeface="Montserrat" charset="0"/>
                <a:cs typeface="Montserrat" charset="0"/>
              </a:rPr>
              <a:t>rikke-petersen</a:t>
            </a:r>
            <a:r>
              <a:rPr lang="en-US" sz="1200">
                <a:latin typeface="Montserrat" pitchFamily="2" charset="77"/>
                <a:ea typeface="Montserrat" charset="0"/>
                <a:cs typeface="Montserrat" charset="0"/>
              </a:rPr>
              <a:t>-</a:t>
            </a:r>
          </a:p>
        </p:txBody>
      </p:sp>
      <p:sp>
        <p:nvSpPr>
          <p:cNvPr id="9" name="Tekstfelt 8">
            <a:extLst>
              <a:ext uri="{FF2B5EF4-FFF2-40B4-BE49-F238E27FC236}">
                <a16:creationId xmlns:a16="http://schemas.microsoft.com/office/drawing/2014/main" id="{03B876B3-9F85-1E80-037C-1DCEE90A0B55}"/>
              </a:ext>
            </a:extLst>
          </p:cNvPr>
          <p:cNvSpPr txBox="1"/>
          <p:nvPr/>
        </p:nvSpPr>
        <p:spPr>
          <a:xfrm>
            <a:off x="8456648" y="3724400"/>
            <a:ext cx="2307145" cy="1785874"/>
          </a:xfrm>
          <a:prstGeom prst="rect">
            <a:avLst/>
          </a:prstGeom>
          <a:noFill/>
        </p:spPr>
        <p:txBody>
          <a:bodyPr wrap="square">
            <a:spAutoFit/>
          </a:bodyPr>
          <a:lstStyle/>
          <a:p>
            <a:pPr algn="ctr">
              <a:lnSpc>
                <a:spcPct val="150000"/>
              </a:lnSpc>
            </a:pPr>
            <a:r>
              <a:rPr lang="en-US" sz="1500">
                <a:solidFill>
                  <a:schemeClr val="accent1"/>
                </a:solidFill>
                <a:latin typeface="IBM Plex Serif" panose="02060503050406000203" pitchFamily="18" charset="77"/>
                <a:ea typeface="Montserrat" charset="0"/>
                <a:cs typeface="Montserrat" charset="0"/>
              </a:rPr>
              <a:t>It's much more difficult to play tennis with a bowling ball than it is to bowl </a:t>
            </a:r>
            <a:br>
              <a:rPr lang="en-US" sz="1500">
                <a:solidFill>
                  <a:schemeClr val="accent1"/>
                </a:solidFill>
                <a:latin typeface="IBM Plex Serif" panose="02060503050406000203" pitchFamily="18" charset="77"/>
                <a:ea typeface="Montserrat" charset="0"/>
                <a:cs typeface="Montserrat" charset="0"/>
              </a:rPr>
            </a:br>
            <a:r>
              <a:rPr lang="en-US" sz="1500">
                <a:solidFill>
                  <a:schemeClr val="accent1"/>
                </a:solidFill>
                <a:latin typeface="IBM Plex Serif" panose="02060503050406000203" pitchFamily="18" charset="77"/>
                <a:ea typeface="Montserrat" charset="0"/>
                <a:cs typeface="Montserrat" charset="0"/>
              </a:rPr>
              <a:t>with a tennis ball.</a:t>
            </a:r>
          </a:p>
        </p:txBody>
      </p:sp>
      <p:sp>
        <p:nvSpPr>
          <p:cNvPr id="10" name="Tekstfelt 9">
            <a:extLst>
              <a:ext uri="{FF2B5EF4-FFF2-40B4-BE49-F238E27FC236}">
                <a16:creationId xmlns:a16="http://schemas.microsoft.com/office/drawing/2014/main" id="{CEC5FA7E-AC8B-EC36-12A7-9C61132921D7}"/>
              </a:ext>
            </a:extLst>
          </p:cNvPr>
          <p:cNvSpPr txBox="1"/>
          <p:nvPr/>
        </p:nvSpPr>
        <p:spPr>
          <a:xfrm>
            <a:off x="8109434" y="3164054"/>
            <a:ext cx="548015" cy="1120691"/>
          </a:xfrm>
          <a:prstGeom prst="rect">
            <a:avLst/>
          </a:prstGeom>
          <a:noFill/>
        </p:spPr>
        <p:txBody>
          <a:bodyPr wrap="square">
            <a:spAutoFit/>
          </a:bodyPr>
          <a:lstStyle/>
          <a:p>
            <a:pPr algn="ctr">
              <a:lnSpc>
                <a:spcPct val="150000"/>
              </a:lnSpc>
            </a:pPr>
            <a:r>
              <a:rPr lang="en-US" sz="5000">
                <a:solidFill>
                  <a:schemeClr val="accent1"/>
                </a:solidFill>
                <a:latin typeface="IBM Plex Serif" panose="02060503050406000203" pitchFamily="18" charset="77"/>
                <a:ea typeface="Montserrat" charset="0"/>
                <a:cs typeface="Montserrat" charset="0"/>
              </a:rPr>
              <a:t>“</a:t>
            </a:r>
          </a:p>
        </p:txBody>
      </p:sp>
      <p:sp>
        <p:nvSpPr>
          <p:cNvPr id="11" name="Tekstfelt 10">
            <a:extLst>
              <a:ext uri="{FF2B5EF4-FFF2-40B4-BE49-F238E27FC236}">
                <a16:creationId xmlns:a16="http://schemas.microsoft.com/office/drawing/2014/main" id="{16AE95AD-E425-7E1D-B578-51B2C9E7A3A1}"/>
              </a:ext>
            </a:extLst>
          </p:cNvPr>
          <p:cNvSpPr txBox="1"/>
          <p:nvPr/>
        </p:nvSpPr>
        <p:spPr>
          <a:xfrm>
            <a:off x="10486826" y="4731593"/>
            <a:ext cx="548015" cy="1120691"/>
          </a:xfrm>
          <a:prstGeom prst="rect">
            <a:avLst/>
          </a:prstGeom>
          <a:noFill/>
        </p:spPr>
        <p:txBody>
          <a:bodyPr wrap="square">
            <a:spAutoFit/>
          </a:bodyPr>
          <a:lstStyle/>
          <a:p>
            <a:pPr algn="ctr">
              <a:lnSpc>
                <a:spcPct val="150000"/>
              </a:lnSpc>
            </a:pPr>
            <a:r>
              <a:rPr lang="en-US" sz="5000">
                <a:solidFill>
                  <a:schemeClr val="accent1"/>
                </a:solidFill>
                <a:latin typeface="IBM Plex Serif" panose="02060503050406000203" pitchFamily="18" charset="77"/>
                <a:ea typeface="Montserrat" charset="0"/>
                <a:cs typeface="Montserrat" charset="0"/>
              </a:rPr>
              <a:t>”</a:t>
            </a:r>
          </a:p>
        </p:txBody>
      </p:sp>
    </p:spTree>
    <p:extLst>
      <p:ext uri="{BB962C8B-B14F-4D97-AF65-F5344CB8AC3E}">
        <p14:creationId xmlns:p14="http://schemas.microsoft.com/office/powerpoint/2010/main" val="282814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0659AC2B-E6A9-9DEE-9846-C81E7CA88201}"/>
              </a:ext>
            </a:extLst>
          </p:cNvPr>
          <p:cNvPicPr>
            <a:picLocks noGrp="1" noChangeAspect="1"/>
          </p:cNvPicPr>
          <p:nvPr>
            <p:ph type="pic" sz="quarter" idx="13"/>
          </p:nvPr>
        </p:nvPicPr>
        <p:blipFill>
          <a:blip r:embed="rId2"/>
          <a:srcRect t="30348" b="30348"/>
          <a:stretch>
            <a:fillRect/>
          </a:stretch>
        </p:blipFill>
        <p:spPr>
          <a:xfrm>
            <a:off x="6184488" y="1104453"/>
            <a:ext cx="5394037" cy="1417931"/>
          </a:xfrm>
        </p:spPr>
      </p:pic>
      <p:sp>
        <p:nvSpPr>
          <p:cNvPr id="6" name="TextBox 18">
            <a:extLst>
              <a:ext uri="{FF2B5EF4-FFF2-40B4-BE49-F238E27FC236}">
                <a16:creationId xmlns:a16="http://schemas.microsoft.com/office/drawing/2014/main" id="{C7070727-72EA-085A-6814-F842BE5150F6}"/>
              </a:ext>
            </a:extLst>
          </p:cNvPr>
          <p:cNvSpPr txBox="1"/>
          <p:nvPr/>
        </p:nvSpPr>
        <p:spPr>
          <a:xfrm>
            <a:off x="485764" y="3237786"/>
            <a:ext cx="2250062" cy="1107611"/>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Lorem Ipsum is simply dummy text of the printing and typesetting industry. Lorem Ipsum has been the industry's standard dummy text ever since the 1500s.</a:t>
            </a:r>
          </a:p>
        </p:txBody>
      </p:sp>
      <p:sp>
        <p:nvSpPr>
          <p:cNvPr id="7" name="Tekstfelt 6">
            <a:extLst>
              <a:ext uri="{FF2B5EF4-FFF2-40B4-BE49-F238E27FC236}">
                <a16:creationId xmlns:a16="http://schemas.microsoft.com/office/drawing/2014/main" id="{61189C53-ED27-1AD1-1025-84AA0AF3B653}"/>
              </a:ext>
            </a:extLst>
          </p:cNvPr>
          <p:cNvSpPr txBox="1"/>
          <p:nvPr/>
        </p:nvSpPr>
        <p:spPr>
          <a:xfrm>
            <a:off x="485764" y="2960787"/>
            <a:ext cx="1635919" cy="276999"/>
          </a:xfrm>
          <a:prstGeom prst="rect">
            <a:avLst/>
          </a:prstGeom>
          <a:noFill/>
        </p:spPr>
        <p:txBody>
          <a:bodyPr wrap="square">
            <a:spAutoFit/>
          </a:bodyPr>
          <a:lstStyle/>
          <a:p>
            <a:r>
              <a:rPr lang="en-US" sz="1200">
                <a:solidFill>
                  <a:schemeClr val="accent6"/>
                </a:solidFill>
                <a:latin typeface="Montserrat" pitchFamily="2" charset="77"/>
                <a:ea typeface="Montserrat" charset="0"/>
                <a:cs typeface="Montserrat" charset="0"/>
              </a:rPr>
              <a:t>Business-minded</a:t>
            </a:r>
          </a:p>
        </p:txBody>
      </p:sp>
      <p:pic>
        <p:nvPicPr>
          <p:cNvPr id="10" name="Grafik 9">
            <a:extLst>
              <a:ext uri="{FF2B5EF4-FFF2-40B4-BE49-F238E27FC236}">
                <a16:creationId xmlns:a16="http://schemas.microsoft.com/office/drawing/2014/main" id="{8C3B6B07-F579-2F38-9B4D-F12BEC99C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2311" y="2777709"/>
            <a:ext cx="751180" cy="751180"/>
          </a:xfrm>
          <a:prstGeom prst="rect">
            <a:avLst/>
          </a:prstGeom>
        </p:spPr>
      </p:pic>
      <p:sp>
        <p:nvSpPr>
          <p:cNvPr id="11" name="TextBox 18">
            <a:extLst>
              <a:ext uri="{FF2B5EF4-FFF2-40B4-BE49-F238E27FC236}">
                <a16:creationId xmlns:a16="http://schemas.microsoft.com/office/drawing/2014/main" id="{826A8037-2ED1-CD12-1B79-744F781CF401}"/>
              </a:ext>
            </a:extLst>
          </p:cNvPr>
          <p:cNvSpPr txBox="1"/>
          <p:nvPr/>
        </p:nvSpPr>
        <p:spPr>
          <a:xfrm>
            <a:off x="3416392" y="3705999"/>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2" name="Tekstfelt 11">
            <a:extLst>
              <a:ext uri="{FF2B5EF4-FFF2-40B4-BE49-F238E27FC236}">
                <a16:creationId xmlns:a16="http://schemas.microsoft.com/office/drawing/2014/main" id="{BBF6826A-8422-5972-5FD8-CEE82487ED9F}"/>
              </a:ext>
            </a:extLst>
          </p:cNvPr>
          <p:cNvSpPr txBox="1"/>
          <p:nvPr/>
        </p:nvSpPr>
        <p:spPr>
          <a:xfrm>
            <a:off x="3416392" y="3481715"/>
            <a:ext cx="1635919"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Some fact is here</a:t>
            </a:r>
          </a:p>
        </p:txBody>
      </p:sp>
      <p:sp>
        <p:nvSpPr>
          <p:cNvPr id="13" name="TextBox 18">
            <a:extLst>
              <a:ext uri="{FF2B5EF4-FFF2-40B4-BE49-F238E27FC236}">
                <a16:creationId xmlns:a16="http://schemas.microsoft.com/office/drawing/2014/main" id="{D10CFEE8-550E-1ECC-7A0F-CAD3E916AB59}"/>
              </a:ext>
            </a:extLst>
          </p:cNvPr>
          <p:cNvSpPr txBox="1"/>
          <p:nvPr/>
        </p:nvSpPr>
        <p:spPr>
          <a:xfrm>
            <a:off x="6329198" y="3705999"/>
            <a:ext cx="510080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Contrary to popular belief, Lorem Ipsum is not simply random text. It has roots in a piece of classical Latin literature from 45 BC, making it over 2000 years old. Richard McClintock, a Latin professor at Hampden-Sydney College in Virginia,</a:t>
            </a:r>
          </a:p>
        </p:txBody>
      </p:sp>
      <p:sp>
        <p:nvSpPr>
          <p:cNvPr id="14" name="Tekstfelt 13">
            <a:extLst>
              <a:ext uri="{FF2B5EF4-FFF2-40B4-BE49-F238E27FC236}">
                <a16:creationId xmlns:a16="http://schemas.microsoft.com/office/drawing/2014/main" id="{13893487-EA53-8538-6955-5E23C60070BB}"/>
              </a:ext>
            </a:extLst>
          </p:cNvPr>
          <p:cNvSpPr txBox="1"/>
          <p:nvPr/>
        </p:nvSpPr>
        <p:spPr>
          <a:xfrm>
            <a:off x="6329198" y="3481715"/>
            <a:ext cx="3869312"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Other (longer) fact is here</a:t>
            </a:r>
          </a:p>
        </p:txBody>
      </p:sp>
      <p:pic>
        <p:nvPicPr>
          <p:cNvPr id="16" name="Grafik 15">
            <a:extLst>
              <a:ext uri="{FF2B5EF4-FFF2-40B4-BE49-F238E27FC236}">
                <a16:creationId xmlns:a16="http://schemas.microsoft.com/office/drawing/2014/main" id="{D780C369-FCBD-93BA-6426-F1702B5959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1254" y="2850228"/>
            <a:ext cx="717271" cy="717271"/>
          </a:xfrm>
          <a:prstGeom prst="rect">
            <a:avLst/>
          </a:prstGeom>
        </p:spPr>
      </p:pic>
      <p:sp>
        <p:nvSpPr>
          <p:cNvPr id="17" name="TextBox 18">
            <a:extLst>
              <a:ext uri="{FF2B5EF4-FFF2-40B4-BE49-F238E27FC236}">
                <a16:creationId xmlns:a16="http://schemas.microsoft.com/office/drawing/2014/main" id="{8159346A-9838-88A7-B266-337BF1729B63}"/>
              </a:ext>
            </a:extLst>
          </p:cNvPr>
          <p:cNvSpPr txBox="1"/>
          <p:nvPr/>
        </p:nvSpPr>
        <p:spPr>
          <a:xfrm>
            <a:off x="3416392"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8" name="Tekstfelt 17">
            <a:extLst>
              <a:ext uri="{FF2B5EF4-FFF2-40B4-BE49-F238E27FC236}">
                <a16:creationId xmlns:a16="http://schemas.microsoft.com/office/drawing/2014/main" id="{CCDCA3B5-E92D-1D96-B4BF-487797E5B0E2}"/>
              </a:ext>
            </a:extLst>
          </p:cNvPr>
          <p:cNvSpPr txBox="1"/>
          <p:nvPr/>
        </p:nvSpPr>
        <p:spPr>
          <a:xfrm>
            <a:off x="3416392"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0" name="Grafik 19">
            <a:extLst>
              <a:ext uri="{FF2B5EF4-FFF2-40B4-BE49-F238E27FC236}">
                <a16:creationId xmlns:a16="http://schemas.microsoft.com/office/drawing/2014/main" id="{1FAFC51C-E38A-0500-E038-FCD6AE7F40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0426" y="4919352"/>
            <a:ext cx="421745" cy="421745"/>
          </a:xfrm>
          <a:prstGeom prst="rect">
            <a:avLst/>
          </a:prstGeom>
        </p:spPr>
      </p:pic>
      <p:sp>
        <p:nvSpPr>
          <p:cNvPr id="21" name="TextBox 18">
            <a:extLst>
              <a:ext uri="{FF2B5EF4-FFF2-40B4-BE49-F238E27FC236}">
                <a16:creationId xmlns:a16="http://schemas.microsoft.com/office/drawing/2014/main" id="{14B078E0-2644-3608-C5B5-00EF9CA361AB}"/>
              </a:ext>
            </a:extLst>
          </p:cNvPr>
          <p:cNvSpPr txBox="1"/>
          <p:nvPr/>
        </p:nvSpPr>
        <p:spPr>
          <a:xfrm>
            <a:off x="6321824"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2" name="Tekstfelt 21">
            <a:extLst>
              <a:ext uri="{FF2B5EF4-FFF2-40B4-BE49-F238E27FC236}">
                <a16:creationId xmlns:a16="http://schemas.microsoft.com/office/drawing/2014/main" id="{A47C1356-C034-1EDC-6FAD-00787F096B5F}"/>
              </a:ext>
            </a:extLst>
          </p:cNvPr>
          <p:cNvSpPr txBox="1"/>
          <p:nvPr/>
        </p:nvSpPr>
        <p:spPr>
          <a:xfrm>
            <a:off x="6321824"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4" name="Grafik 23">
            <a:extLst>
              <a:ext uri="{FF2B5EF4-FFF2-40B4-BE49-F238E27FC236}">
                <a16:creationId xmlns:a16="http://schemas.microsoft.com/office/drawing/2014/main" id="{F6554588-22A0-36F3-D56B-3407F72C95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3531" y="4880046"/>
            <a:ext cx="518355" cy="518355"/>
          </a:xfrm>
          <a:prstGeom prst="rect">
            <a:avLst/>
          </a:prstGeom>
        </p:spPr>
      </p:pic>
      <p:sp>
        <p:nvSpPr>
          <p:cNvPr id="25" name="TextBox 18">
            <a:extLst>
              <a:ext uri="{FF2B5EF4-FFF2-40B4-BE49-F238E27FC236}">
                <a16:creationId xmlns:a16="http://schemas.microsoft.com/office/drawing/2014/main" id="{CA59F79B-1B98-84EB-C0C9-794A84DB70C9}"/>
              </a:ext>
            </a:extLst>
          </p:cNvPr>
          <p:cNvSpPr txBox="1"/>
          <p:nvPr/>
        </p:nvSpPr>
        <p:spPr>
          <a:xfrm>
            <a:off x="91756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6" name="Tekstfelt 25">
            <a:extLst>
              <a:ext uri="{FF2B5EF4-FFF2-40B4-BE49-F238E27FC236}">
                <a16:creationId xmlns:a16="http://schemas.microsoft.com/office/drawing/2014/main" id="{CC11A860-B0C0-C498-E1B4-50856BDBF3ED}"/>
              </a:ext>
            </a:extLst>
          </p:cNvPr>
          <p:cNvSpPr txBox="1"/>
          <p:nvPr/>
        </p:nvSpPr>
        <p:spPr>
          <a:xfrm>
            <a:off x="91756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8" name="Grafik 27">
            <a:extLst>
              <a:ext uri="{FF2B5EF4-FFF2-40B4-BE49-F238E27FC236}">
                <a16:creationId xmlns:a16="http://schemas.microsoft.com/office/drawing/2014/main" id="{7C0178C2-49D1-4631-0B0C-E787B88329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75368" y="4854467"/>
            <a:ext cx="581386" cy="581386"/>
          </a:xfrm>
          <a:prstGeom prst="rect">
            <a:avLst/>
          </a:prstGeom>
        </p:spPr>
      </p:pic>
      <p:sp>
        <p:nvSpPr>
          <p:cNvPr id="29" name="TextBox 18">
            <a:extLst>
              <a:ext uri="{FF2B5EF4-FFF2-40B4-BE49-F238E27FC236}">
                <a16:creationId xmlns:a16="http://schemas.microsoft.com/office/drawing/2014/main" id="{AC3C22B7-6D56-27D3-8218-F6C1ACB1E351}"/>
              </a:ext>
            </a:extLst>
          </p:cNvPr>
          <p:cNvSpPr txBox="1"/>
          <p:nvPr/>
        </p:nvSpPr>
        <p:spPr>
          <a:xfrm>
            <a:off x="4888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30" name="Tekstfelt 29">
            <a:extLst>
              <a:ext uri="{FF2B5EF4-FFF2-40B4-BE49-F238E27FC236}">
                <a16:creationId xmlns:a16="http://schemas.microsoft.com/office/drawing/2014/main" id="{8596CB98-3ED9-FE45-9719-EF73536A1B3D}"/>
              </a:ext>
            </a:extLst>
          </p:cNvPr>
          <p:cNvSpPr txBox="1"/>
          <p:nvPr/>
        </p:nvSpPr>
        <p:spPr>
          <a:xfrm>
            <a:off x="4888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32" name="Grafik 31">
            <a:extLst>
              <a:ext uri="{FF2B5EF4-FFF2-40B4-BE49-F238E27FC236}">
                <a16:creationId xmlns:a16="http://schemas.microsoft.com/office/drawing/2014/main" id="{E1118A64-769F-4D94-6F22-F65CFEBAF5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05567" y="4878125"/>
            <a:ext cx="581386" cy="581386"/>
          </a:xfrm>
          <a:prstGeom prst="rect">
            <a:avLst/>
          </a:prstGeom>
        </p:spPr>
      </p:pic>
      <p:sp>
        <p:nvSpPr>
          <p:cNvPr id="4" name="Pladsholder til tekst 3">
            <a:extLst>
              <a:ext uri="{FF2B5EF4-FFF2-40B4-BE49-F238E27FC236}">
                <a16:creationId xmlns:a16="http://schemas.microsoft.com/office/drawing/2014/main" id="{C3084079-DD38-A7FA-4C48-9768C0C817B7}"/>
              </a:ext>
            </a:extLst>
          </p:cNvPr>
          <p:cNvSpPr>
            <a:spLocks noGrp="1"/>
          </p:cNvSpPr>
          <p:nvPr>
            <p:ph type="body" sz="quarter" idx="12"/>
          </p:nvPr>
        </p:nvSpPr>
        <p:spPr/>
        <p:txBody>
          <a:bodyPr/>
          <a:lstStyle/>
          <a:p>
            <a:r>
              <a:rPr lang="en-GB"/>
              <a:t>Fact boxes and image</a:t>
            </a:r>
          </a:p>
        </p:txBody>
      </p:sp>
    </p:spTree>
    <p:extLst>
      <p:ext uri="{BB962C8B-B14F-4D97-AF65-F5344CB8AC3E}">
        <p14:creationId xmlns:p14="http://schemas.microsoft.com/office/powerpoint/2010/main" val="86546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8F04347-59DD-3B0C-2149-3866032A9950}"/>
              </a:ext>
            </a:extLst>
          </p:cNvPr>
          <p:cNvSpPr>
            <a:spLocks noGrp="1"/>
          </p:cNvSpPr>
          <p:nvPr>
            <p:ph type="body" sz="quarter" idx="12"/>
          </p:nvPr>
        </p:nvSpPr>
        <p:spPr/>
        <p:txBody>
          <a:bodyPr/>
          <a:lstStyle/>
          <a:p>
            <a:r>
              <a:rPr lang="en-GB"/>
              <a:t>Fact boxes and image</a:t>
            </a:r>
          </a:p>
        </p:txBody>
      </p:sp>
      <p:pic>
        <p:nvPicPr>
          <p:cNvPr id="5" name="Pladsholder til billede 4">
            <a:extLst>
              <a:ext uri="{FF2B5EF4-FFF2-40B4-BE49-F238E27FC236}">
                <a16:creationId xmlns:a16="http://schemas.microsoft.com/office/drawing/2014/main" id="{0659AC2B-E6A9-9DEE-9846-C81E7CA88201}"/>
              </a:ext>
            </a:extLst>
          </p:cNvPr>
          <p:cNvPicPr>
            <a:picLocks noGrp="1" noChangeAspect="1"/>
          </p:cNvPicPr>
          <p:nvPr>
            <p:ph type="pic" sz="quarter" idx="13"/>
          </p:nvPr>
        </p:nvPicPr>
        <p:blipFill rotWithShape="1">
          <a:blip r:embed="rId2"/>
          <a:srcRect t="30348" b="30348"/>
          <a:stretch/>
        </p:blipFill>
        <p:spPr/>
      </p:pic>
      <p:sp>
        <p:nvSpPr>
          <p:cNvPr id="6" name="TextBox 18">
            <a:extLst>
              <a:ext uri="{FF2B5EF4-FFF2-40B4-BE49-F238E27FC236}">
                <a16:creationId xmlns:a16="http://schemas.microsoft.com/office/drawing/2014/main" id="{C7070727-72EA-085A-6814-F842BE5150F6}"/>
              </a:ext>
            </a:extLst>
          </p:cNvPr>
          <p:cNvSpPr txBox="1"/>
          <p:nvPr/>
        </p:nvSpPr>
        <p:spPr>
          <a:xfrm>
            <a:off x="485764" y="3237786"/>
            <a:ext cx="2250062" cy="1107611"/>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Lorem Ipsum is simply dummy text of the printing and typesetting industry. Lorem Ipsum has been the industry's standard dummy text ever since the 1500s.</a:t>
            </a:r>
          </a:p>
        </p:txBody>
      </p:sp>
      <p:sp>
        <p:nvSpPr>
          <p:cNvPr id="7" name="Tekstfelt 6">
            <a:extLst>
              <a:ext uri="{FF2B5EF4-FFF2-40B4-BE49-F238E27FC236}">
                <a16:creationId xmlns:a16="http://schemas.microsoft.com/office/drawing/2014/main" id="{61189C53-ED27-1AD1-1025-84AA0AF3B653}"/>
              </a:ext>
            </a:extLst>
          </p:cNvPr>
          <p:cNvSpPr txBox="1"/>
          <p:nvPr/>
        </p:nvSpPr>
        <p:spPr>
          <a:xfrm>
            <a:off x="485764" y="2960787"/>
            <a:ext cx="1635919" cy="276999"/>
          </a:xfrm>
          <a:prstGeom prst="rect">
            <a:avLst/>
          </a:prstGeom>
          <a:noFill/>
        </p:spPr>
        <p:txBody>
          <a:bodyPr wrap="square">
            <a:spAutoFit/>
          </a:bodyPr>
          <a:lstStyle/>
          <a:p>
            <a:r>
              <a:rPr lang="en-US" sz="1200">
                <a:solidFill>
                  <a:schemeClr val="accent1"/>
                </a:solidFill>
                <a:latin typeface="Montserrat" pitchFamily="2" charset="77"/>
                <a:ea typeface="Montserrat" charset="0"/>
                <a:cs typeface="Montserrat" charset="0"/>
              </a:rPr>
              <a:t>Business-minded</a:t>
            </a:r>
          </a:p>
        </p:txBody>
      </p:sp>
      <p:pic>
        <p:nvPicPr>
          <p:cNvPr id="10" name="Grafik 9">
            <a:extLst>
              <a:ext uri="{FF2B5EF4-FFF2-40B4-BE49-F238E27FC236}">
                <a16:creationId xmlns:a16="http://schemas.microsoft.com/office/drawing/2014/main" id="{8C3B6B07-F579-2F38-9B4D-F12BEC99C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2311" y="2777709"/>
            <a:ext cx="751180" cy="751180"/>
          </a:xfrm>
          <a:prstGeom prst="rect">
            <a:avLst/>
          </a:prstGeom>
        </p:spPr>
      </p:pic>
      <p:sp>
        <p:nvSpPr>
          <p:cNvPr id="11" name="TextBox 18">
            <a:extLst>
              <a:ext uri="{FF2B5EF4-FFF2-40B4-BE49-F238E27FC236}">
                <a16:creationId xmlns:a16="http://schemas.microsoft.com/office/drawing/2014/main" id="{826A8037-2ED1-CD12-1B79-744F781CF401}"/>
              </a:ext>
            </a:extLst>
          </p:cNvPr>
          <p:cNvSpPr txBox="1"/>
          <p:nvPr/>
        </p:nvSpPr>
        <p:spPr>
          <a:xfrm>
            <a:off x="3416392" y="3705999"/>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2" name="Tekstfelt 11">
            <a:extLst>
              <a:ext uri="{FF2B5EF4-FFF2-40B4-BE49-F238E27FC236}">
                <a16:creationId xmlns:a16="http://schemas.microsoft.com/office/drawing/2014/main" id="{BBF6826A-8422-5972-5FD8-CEE82487ED9F}"/>
              </a:ext>
            </a:extLst>
          </p:cNvPr>
          <p:cNvSpPr txBox="1"/>
          <p:nvPr/>
        </p:nvSpPr>
        <p:spPr>
          <a:xfrm>
            <a:off x="3416392" y="3481715"/>
            <a:ext cx="1635919"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Some fact is here</a:t>
            </a:r>
          </a:p>
        </p:txBody>
      </p:sp>
      <p:sp>
        <p:nvSpPr>
          <p:cNvPr id="13" name="TextBox 18">
            <a:extLst>
              <a:ext uri="{FF2B5EF4-FFF2-40B4-BE49-F238E27FC236}">
                <a16:creationId xmlns:a16="http://schemas.microsoft.com/office/drawing/2014/main" id="{D10CFEE8-550E-1ECC-7A0F-CAD3E916AB59}"/>
              </a:ext>
            </a:extLst>
          </p:cNvPr>
          <p:cNvSpPr txBox="1"/>
          <p:nvPr/>
        </p:nvSpPr>
        <p:spPr>
          <a:xfrm>
            <a:off x="6329198" y="3705999"/>
            <a:ext cx="510080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Contrary to popular belief, Lorem Ipsum is not simply random text. It has roots in a piece of classical Latin literature from 45 BC, making it over 2000 years old. Richard McClintock, a Latin professor at Hampden-Sydney College in Virginia,</a:t>
            </a:r>
          </a:p>
        </p:txBody>
      </p:sp>
      <p:sp>
        <p:nvSpPr>
          <p:cNvPr id="14" name="Tekstfelt 13">
            <a:extLst>
              <a:ext uri="{FF2B5EF4-FFF2-40B4-BE49-F238E27FC236}">
                <a16:creationId xmlns:a16="http://schemas.microsoft.com/office/drawing/2014/main" id="{13893487-EA53-8538-6955-5E23C60070BB}"/>
              </a:ext>
            </a:extLst>
          </p:cNvPr>
          <p:cNvSpPr txBox="1"/>
          <p:nvPr/>
        </p:nvSpPr>
        <p:spPr>
          <a:xfrm>
            <a:off x="6329198" y="3481715"/>
            <a:ext cx="3869312"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Other (longer) fact is here</a:t>
            </a:r>
          </a:p>
        </p:txBody>
      </p:sp>
      <p:pic>
        <p:nvPicPr>
          <p:cNvPr id="16" name="Grafik 15">
            <a:extLst>
              <a:ext uri="{FF2B5EF4-FFF2-40B4-BE49-F238E27FC236}">
                <a16:creationId xmlns:a16="http://schemas.microsoft.com/office/drawing/2014/main" id="{D780C369-FCBD-93BA-6426-F1702B5959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1254" y="2850228"/>
            <a:ext cx="717271" cy="717271"/>
          </a:xfrm>
          <a:prstGeom prst="rect">
            <a:avLst/>
          </a:prstGeom>
        </p:spPr>
      </p:pic>
      <p:sp>
        <p:nvSpPr>
          <p:cNvPr id="17" name="TextBox 18">
            <a:extLst>
              <a:ext uri="{FF2B5EF4-FFF2-40B4-BE49-F238E27FC236}">
                <a16:creationId xmlns:a16="http://schemas.microsoft.com/office/drawing/2014/main" id="{8159346A-9838-88A7-B266-337BF1729B63}"/>
              </a:ext>
            </a:extLst>
          </p:cNvPr>
          <p:cNvSpPr txBox="1"/>
          <p:nvPr/>
        </p:nvSpPr>
        <p:spPr>
          <a:xfrm>
            <a:off x="3416392"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8" name="Tekstfelt 17">
            <a:extLst>
              <a:ext uri="{FF2B5EF4-FFF2-40B4-BE49-F238E27FC236}">
                <a16:creationId xmlns:a16="http://schemas.microsoft.com/office/drawing/2014/main" id="{CCDCA3B5-E92D-1D96-B4BF-487797E5B0E2}"/>
              </a:ext>
            </a:extLst>
          </p:cNvPr>
          <p:cNvSpPr txBox="1"/>
          <p:nvPr/>
        </p:nvSpPr>
        <p:spPr>
          <a:xfrm>
            <a:off x="3416392"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0" name="Grafik 19">
            <a:extLst>
              <a:ext uri="{FF2B5EF4-FFF2-40B4-BE49-F238E27FC236}">
                <a16:creationId xmlns:a16="http://schemas.microsoft.com/office/drawing/2014/main" id="{1FAFC51C-E38A-0500-E038-FCD6AE7F40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0426" y="4919352"/>
            <a:ext cx="421745" cy="421745"/>
          </a:xfrm>
          <a:prstGeom prst="rect">
            <a:avLst/>
          </a:prstGeom>
        </p:spPr>
      </p:pic>
      <p:sp>
        <p:nvSpPr>
          <p:cNvPr id="21" name="TextBox 18">
            <a:extLst>
              <a:ext uri="{FF2B5EF4-FFF2-40B4-BE49-F238E27FC236}">
                <a16:creationId xmlns:a16="http://schemas.microsoft.com/office/drawing/2014/main" id="{14B078E0-2644-3608-C5B5-00EF9CA361AB}"/>
              </a:ext>
            </a:extLst>
          </p:cNvPr>
          <p:cNvSpPr txBox="1"/>
          <p:nvPr/>
        </p:nvSpPr>
        <p:spPr>
          <a:xfrm>
            <a:off x="6321824"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2" name="Tekstfelt 21">
            <a:extLst>
              <a:ext uri="{FF2B5EF4-FFF2-40B4-BE49-F238E27FC236}">
                <a16:creationId xmlns:a16="http://schemas.microsoft.com/office/drawing/2014/main" id="{A47C1356-C034-1EDC-6FAD-00787F096B5F}"/>
              </a:ext>
            </a:extLst>
          </p:cNvPr>
          <p:cNvSpPr txBox="1"/>
          <p:nvPr/>
        </p:nvSpPr>
        <p:spPr>
          <a:xfrm>
            <a:off x="6321824"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4" name="Grafik 23">
            <a:extLst>
              <a:ext uri="{FF2B5EF4-FFF2-40B4-BE49-F238E27FC236}">
                <a16:creationId xmlns:a16="http://schemas.microsoft.com/office/drawing/2014/main" id="{F6554588-22A0-36F3-D56B-3407F72C95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3531" y="4880046"/>
            <a:ext cx="518355" cy="518355"/>
          </a:xfrm>
          <a:prstGeom prst="rect">
            <a:avLst/>
          </a:prstGeom>
        </p:spPr>
      </p:pic>
      <p:sp>
        <p:nvSpPr>
          <p:cNvPr id="25" name="TextBox 18">
            <a:extLst>
              <a:ext uri="{FF2B5EF4-FFF2-40B4-BE49-F238E27FC236}">
                <a16:creationId xmlns:a16="http://schemas.microsoft.com/office/drawing/2014/main" id="{CA59F79B-1B98-84EB-C0C9-794A84DB70C9}"/>
              </a:ext>
            </a:extLst>
          </p:cNvPr>
          <p:cNvSpPr txBox="1"/>
          <p:nvPr/>
        </p:nvSpPr>
        <p:spPr>
          <a:xfrm>
            <a:off x="91756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6" name="Tekstfelt 25">
            <a:extLst>
              <a:ext uri="{FF2B5EF4-FFF2-40B4-BE49-F238E27FC236}">
                <a16:creationId xmlns:a16="http://schemas.microsoft.com/office/drawing/2014/main" id="{CC11A860-B0C0-C498-E1B4-50856BDBF3ED}"/>
              </a:ext>
            </a:extLst>
          </p:cNvPr>
          <p:cNvSpPr txBox="1"/>
          <p:nvPr/>
        </p:nvSpPr>
        <p:spPr>
          <a:xfrm>
            <a:off x="91756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8" name="Grafik 27">
            <a:extLst>
              <a:ext uri="{FF2B5EF4-FFF2-40B4-BE49-F238E27FC236}">
                <a16:creationId xmlns:a16="http://schemas.microsoft.com/office/drawing/2014/main" id="{7C0178C2-49D1-4631-0B0C-E787B88329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75368" y="4854467"/>
            <a:ext cx="581386" cy="581386"/>
          </a:xfrm>
          <a:prstGeom prst="rect">
            <a:avLst/>
          </a:prstGeom>
        </p:spPr>
      </p:pic>
      <p:sp>
        <p:nvSpPr>
          <p:cNvPr id="29" name="TextBox 18">
            <a:extLst>
              <a:ext uri="{FF2B5EF4-FFF2-40B4-BE49-F238E27FC236}">
                <a16:creationId xmlns:a16="http://schemas.microsoft.com/office/drawing/2014/main" id="{AC3C22B7-6D56-27D3-8218-F6C1ACB1E351}"/>
              </a:ext>
            </a:extLst>
          </p:cNvPr>
          <p:cNvSpPr txBox="1"/>
          <p:nvPr/>
        </p:nvSpPr>
        <p:spPr>
          <a:xfrm>
            <a:off x="4888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30" name="Tekstfelt 29">
            <a:extLst>
              <a:ext uri="{FF2B5EF4-FFF2-40B4-BE49-F238E27FC236}">
                <a16:creationId xmlns:a16="http://schemas.microsoft.com/office/drawing/2014/main" id="{8596CB98-3ED9-FE45-9719-EF73536A1B3D}"/>
              </a:ext>
            </a:extLst>
          </p:cNvPr>
          <p:cNvSpPr txBox="1"/>
          <p:nvPr/>
        </p:nvSpPr>
        <p:spPr>
          <a:xfrm>
            <a:off x="4888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32" name="Grafik 31">
            <a:extLst>
              <a:ext uri="{FF2B5EF4-FFF2-40B4-BE49-F238E27FC236}">
                <a16:creationId xmlns:a16="http://schemas.microsoft.com/office/drawing/2014/main" id="{E1118A64-769F-4D94-6F22-F65CFEBAF5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05567" y="4878125"/>
            <a:ext cx="581386" cy="581386"/>
          </a:xfrm>
          <a:prstGeom prst="rect">
            <a:avLst/>
          </a:prstGeom>
        </p:spPr>
      </p:pic>
    </p:spTree>
    <p:extLst>
      <p:ext uri="{BB962C8B-B14F-4D97-AF65-F5344CB8AC3E}">
        <p14:creationId xmlns:p14="http://schemas.microsoft.com/office/powerpoint/2010/main" val="326444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8">
            <a:extLst>
              <a:ext uri="{FF2B5EF4-FFF2-40B4-BE49-F238E27FC236}">
                <a16:creationId xmlns:a16="http://schemas.microsoft.com/office/drawing/2014/main" id="{850E032C-4B45-C4C6-1FDE-C2927E18B1E3}"/>
              </a:ext>
            </a:extLst>
          </p:cNvPr>
          <p:cNvSpPr txBox="1"/>
          <p:nvPr/>
        </p:nvSpPr>
        <p:spPr>
          <a:xfrm>
            <a:off x="876597" y="3850753"/>
            <a:ext cx="2330947" cy="1938608"/>
          </a:xfrm>
          <a:prstGeom prst="rect">
            <a:avLst/>
          </a:prstGeom>
          <a:noFill/>
        </p:spPr>
        <p:txBody>
          <a:bodyPr wrap="square" rtlCol="0">
            <a:spAutoFit/>
          </a:bodyPr>
          <a:lstStyle/>
          <a:p>
            <a:pPr>
              <a:lnSpc>
                <a:spcPct val="150000"/>
              </a:lnSpc>
            </a:pPr>
            <a:r>
              <a:rPr lang="en-GB" sz="900" dirty="0">
                <a:latin typeface="Montserrat" pitchFamily="2" charset="77"/>
                <a:ea typeface="Lato Light" panose="020F0502020204030203" pitchFamily="34" charset="0"/>
                <a:cs typeface="Lato Light" panose="020F0502020204030203" pitchFamily="34" charset="0"/>
              </a:rPr>
              <a:t>We are commercially-minded business professionals, that like working dynamically and are determined to make business work. </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a:p>
            <a:pPr>
              <a:lnSpc>
                <a:spcPct val="150000"/>
              </a:lnSpc>
            </a:pPr>
            <a:r>
              <a:rPr lang="en-GB" sz="900" dirty="0">
                <a:latin typeface="Montserrat" pitchFamily="2" charset="77"/>
                <a:ea typeface="Lato Light" panose="020F0502020204030203" pitchFamily="34" charset="0"/>
                <a:cs typeface="Lato Light" panose="020F0502020204030203" pitchFamily="34" charset="0"/>
              </a:rPr>
              <a:t>Being experienced and knowledgeable in our field gives us the edge and know-how that our customers want from us. </a:t>
            </a:r>
          </a:p>
        </p:txBody>
      </p:sp>
      <p:sp>
        <p:nvSpPr>
          <p:cNvPr id="14" name="TextBox 18">
            <a:extLst>
              <a:ext uri="{FF2B5EF4-FFF2-40B4-BE49-F238E27FC236}">
                <a16:creationId xmlns:a16="http://schemas.microsoft.com/office/drawing/2014/main" id="{DD61E9A0-2890-1397-D418-405F9DC310C4}"/>
              </a:ext>
            </a:extLst>
          </p:cNvPr>
          <p:cNvSpPr txBox="1"/>
          <p:nvPr/>
        </p:nvSpPr>
        <p:spPr>
          <a:xfrm>
            <a:off x="3593455" y="3850753"/>
            <a:ext cx="2269183" cy="2146357"/>
          </a:xfrm>
          <a:prstGeom prst="rect">
            <a:avLst/>
          </a:prstGeom>
          <a:noFill/>
        </p:spPr>
        <p:txBody>
          <a:bodyPr wrap="square" rtlCol="0">
            <a:spAutoFit/>
          </a:bodyPr>
          <a:lstStyle/>
          <a:p>
            <a:pPr>
              <a:lnSpc>
                <a:spcPct val="150000"/>
              </a:lnSpc>
            </a:pPr>
            <a:r>
              <a:rPr lang="en-GB" sz="900" dirty="0">
                <a:latin typeface="Montserrat" pitchFamily="2" charset="77"/>
                <a:ea typeface="Lato Light" panose="020F0502020204030203" pitchFamily="34" charset="0"/>
                <a:cs typeface="Lato Light" panose="020F0502020204030203" pitchFamily="34" charset="0"/>
              </a:rPr>
              <a:t>All our achievements are built upon collaboration, both internally across departments and externally with all stakeholders. </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a:p>
            <a:pPr>
              <a:lnSpc>
                <a:spcPct val="150000"/>
              </a:lnSpc>
            </a:pPr>
            <a:r>
              <a:rPr lang="en-GB" sz="900" dirty="0">
                <a:latin typeface="Montserrat" pitchFamily="2" charset="77"/>
                <a:ea typeface="Lato Light" panose="020F0502020204030203" pitchFamily="34" charset="0"/>
                <a:cs typeface="Lato Light" panose="020F0502020204030203" pitchFamily="34" charset="0"/>
              </a:rPr>
              <a:t>Our partnerships release business potential in Greater Copenhagen for the benefit of Denmark and the world at large.</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p:txBody>
      </p:sp>
      <p:sp>
        <p:nvSpPr>
          <p:cNvPr id="15" name="TextBox 18">
            <a:extLst>
              <a:ext uri="{FF2B5EF4-FFF2-40B4-BE49-F238E27FC236}">
                <a16:creationId xmlns:a16="http://schemas.microsoft.com/office/drawing/2014/main" id="{76EAA250-D177-6907-34FB-D95791547DF1}"/>
              </a:ext>
            </a:extLst>
          </p:cNvPr>
          <p:cNvSpPr txBox="1"/>
          <p:nvPr/>
        </p:nvSpPr>
        <p:spPr>
          <a:xfrm>
            <a:off x="6319986" y="3850753"/>
            <a:ext cx="2352526" cy="1938608"/>
          </a:xfrm>
          <a:prstGeom prst="rect">
            <a:avLst/>
          </a:prstGeom>
          <a:noFill/>
        </p:spPr>
        <p:txBody>
          <a:bodyPr wrap="square" rtlCol="0">
            <a:spAutoFit/>
          </a:bodyPr>
          <a:lstStyle/>
          <a:p>
            <a:pPr>
              <a:lnSpc>
                <a:spcPct val="150000"/>
              </a:lnSpc>
            </a:pPr>
            <a:r>
              <a:rPr lang="en-GB" sz="900" dirty="0">
                <a:latin typeface="Montserrat" pitchFamily="2" charset="77"/>
                <a:ea typeface="Lato Light" panose="020F0502020204030203" pitchFamily="34" charset="0"/>
                <a:cs typeface="Lato Light" panose="020F0502020204030203" pitchFamily="34" charset="0"/>
              </a:rPr>
              <a:t>We care for each other and about what we do. We put our heart into it.</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a:p>
            <a:pPr>
              <a:lnSpc>
                <a:spcPct val="150000"/>
              </a:lnSpc>
            </a:pPr>
            <a:r>
              <a:rPr lang="en-GB" sz="900" dirty="0">
                <a:latin typeface="Montserrat" pitchFamily="2" charset="77"/>
                <a:ea typeface="Lato Light" panose="020F0502020204030203" pitchFamily="34" charset="0"/>
                <a:cs typeface="Lato Light" panose="020F0502020204030203" pitchFamily="34" charset="0"/>
              </a:rPr>
              <a:t>Our passion for building sustainable business means we make things happen, work as a team and ensure a business ecosystem that drives the world’s sustainable transition.</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p:txBody>
      </p:sp>
      <p:sp>
        <p:nvSpPr>
          <p:cNvPr id="16" name="TextBox 18">
            <a:extLst>
              <a:ext uri="{FF2B5EF4-FFF2-40B4-BE49-F238E27FC236}">
                <a16:creationId xmlns:a16="http://schemas.microsoft.com/office/drawing/2014/main" id="{AAEFDC13-3B3F-FE88-BFAC-B0931049B842}"/>
              </a:ext>
            </a:extLst>
          </p:cNvPr>
          <p:cNvSpPr txBox="1"/>
          <p:nvPr/>
        </p:nvSpPr>
        <p:spPr>
          <a:xfrm>
            <a:off x="9056042" y="3850753"/>
            <a:ext cx="2463296" cy="2354106"/>
          </a:xfrm>
          <a:prstGeom prst="rect">
            <a:avLst/>
          </a:prstGeom>
          <a:noFill/>
        </p:spPr>
        <p:txBody>
          <a:bodyPr wrap="square" rtlCol="0">
            <a:spAutoFit/>
          </a:bodyPr>
          <a:lstStyle/>
          <a:p>
            <a:pPr>
              <a:lnSpc>
                <a:spcPct val="150000"/>
              </a:lnSpc>
            </a:pPr>
            <a:r>
              <a:rPr lang="en-GB" sz="900" dirty="0">
                <a:latin typeface="Montserrat" pitchFamily="2" charset="77"/>
                <a:ea typeface="Lato Light" panose="020F0502020204030203" pitchFamily="34" charset="0"/>
                <a:cs typeface="Lato Light" panose="020F0502020204030203" pitchFamily="34" charset="0"/>
              </a:rPr>
              <a:t>We believe an open, international approach will make Denmark stronger, better, and more competitive. We ensure diversity internally to be more effective externally.</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a:p>
            <a:pPr>
              <a:lnSpc>
                <a:spcPct val="150000"/>
              </a:lnSpc>
            </a:pPr>
            <a:r>
              <a:rPr lang="en-GB" sz="900" dirty="0">
                <a:latin typeface="Montserrat" pitchFamily="2" charset="77"/>
                <a:ea typeface="Lato Light" panose="020F0502020204030203" pitchFamily="34" charset="0"/>
                <a:cs typeface="Lato Light" panose="020F0502020204030203" pitchFamily="34" charset="0"/>
              </a:rPr>
              <a:t>Being receptive to new ideas and approachable enables the partnerships we rely on, and the team spirit that makes every day fun.</a:t>
            </a:r>
          </a:p>
          <a:p>
            <a:pPr>
              <a:lnSpc>
                <a:spcPct val="150000"/>
              </a:lnSpc>
            </a:pPr>
            <a:endParaRPr lang="en-GB" sz="900" dirty="0">
              <a:latin typeface="Montserrat" pitchFamily="2" charset="77"/>
              <a:ea typeface="Lato Light" panose="020F0502020204030203" pitchFamily="34" charset="0"/>
              <a:cs typeface="Lato Light" panose="020F0502020204030203" pitchFamily="34" charset="0"/>
            </a:endParaRPr>
          </a:p>
        </p:txBody>
      </p:sp>
      <p:grpSp>
        <p:nvGrpSpPr>
          <p:cNvPr id="21" name="Gruppe 20">
            <a:extLst>
              <a:ext uri="{FF2B5EF4-FFF2-40B4-BE49-F238E27FC236}">
                <a16:creationId xmlns:a16="http://schemas.microsoft.com/office/drawing/2014/main" id="{1705AA03-E3B8-13FB-812B-39E0F210452E}"/>
              </a:ext>
            </a:extLst>
          </p:cNvPr>
          <p:cNvGrpSpPr/>
          <p:nvPr/>
        </p:nvGrpSpPr>
        <p:grpSpPr>
          <a:xfrm>
            <a:off x="9301163" y="2017460"/>
            <a:ext cx="1278730" cy="1278730"/>
            <a:chOff x="9365456" y="2116931"/>
            <a:chExt cx="1635919" cy="1635919"/>
          </a:xfrm>
        </p:grpSpPr>
        <p:sp>
          <p:nvSpPr>
            <p:cNvPr id="17" name="Ellipse 16">
              <a:extLst>
                <a:ext uri="{FF2B5EF4-FFF2-40B4-BE49-F238E27FC236}">
                  <a16:creationId xmlns:a16="http://schemas.microsoft.com/office/drawing/2014/main" id="{491CF6D6-2AAB-F03A-8A1D-243D5453D75C}"/>
                </a:ext>
              </a:extLst>
            </p:cNvPr>
            <p:cNvSpPr/>
            <p:nvPr/>
          </p:nvSpPr>
          <p:spPr>
            <a:xfrm>
              <a:off x="9365456" y="2116931"/>
              <a:ext cx="1635919" cy="16359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fik 2">
              <a:extLst>
                <a:ext uri="{FF2B5EF4-FFF2-40B4-BE49-F238E27FC236}">
                  <a16:creationId xmlns:a16="http://schemas.microsoft.com/office/drawing/2014/main" id="{076D9560-F9F0-EFC3-725E-B2E7BD8CA9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5727" y="2449712"/>
              <a:ext cx="1095375" cy="1095375"/>
            </a:xfrm>
            <a:prstGeom prst="rect">
              <a:avLst/>
            </a:prstGeom>
          </p:spPr>
        </p:pic>
      </p:grpSp>
      <p:grpSp>
        <p:nvGrpSpPr>
          <p:cNvPr id="30" name="Gruppe 29">
            <a:extLst>
              <a:ext uri="{FF2B5EF4-FFF2-40B4-BE49-F238E27FC236}">
                <a16:creationId xmlns:a16="http://schemas.microsoft.com/office/drawing/2014/main" id="{12EB6177-2962-60B7-07D8-758107153246}"/>
              </a:ext>
            </a:extLst>
          </p:cNvPr>
          <p:cNvGrpSpPr/>
          <p:nvPr/>
        </p:nvGrpSpPr>
        <p:grpSpPr>
          <a:xfrm>
            <a:off x="3848174" y="2017460"/>
            <a:ext cx="1278730" cy="1278730"/>
            <a:chOff x="3974380" y="2116931"/>
            <a:chExt cx="1635919" cy="1635919"/>
          </a:xfrm>
        </p:grpSpPr>
        <p:sp>
          <p:nvSpPr>
            <p:cNvPr id="19" name="Ellipse 18">
              <a:extLst>
                <a:ext uri="{FF2B5EF4-FFF2-40B4-BE49-F238E27FC236}">
                  <a16:creationId xmlns:a16="http://schemas.microsoft.com/office/drawing/2014/main" id="{6885267C-813D-3F1D-C9AF-E401DBEECCBC}"/>
                </a:ext>
              </a:extLst>
            </p:cNvPr>
            <p:cNvSpPr/>
            <p:nvPr/>
          </p:nvSpPr>
          <p:spPr>
            <a:xfrm>
              <a:off x="3974380" y="2116931"/>
              <a:ext cx="1635919" cy="16359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fik 4">
              <a:extLst>
                <a:ext uri="{FF2B5EF4-FFF2-40B4-BE49-F238E27FC236}">
                  <a16:creationId xmlns:a16="http://schemas.microsoft.com/office/drawing/2014/main" id="{5A6076FD-5E2B-AD54-6356-F0BBCFA45A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56558" y="2440782"/>
              <a:ext cx="1113236" cy="1113236"/>
            </a:xfrm>
            <a:prstGeom prst="rect">
              <a:avLst/>
            </a:prstGeom>
          </p:spPr>
        </p:pic>
      </p:grpSp>
      <p:grpSp>
        <p:nvGrpSpPr>
          <p:cNvPr id="29" name="Gruppe 28">
            <a:extLst>
              <a:ext uri="{FF2B5EF4-FFF2-40B4-BE49-F238E27FC236}">
                <a16:creationId xmlns:a16="http://schemas.microsoft.com/office/drawing/2014/main" id="{ED483B68-D281-3120-367B-CB35E753E7F8}"/>
              </a:ext>
            </a:extLst>
          </p:cNvPr>
          <p:cNvGrpSpPr/>
          <p:nvPr/>
        </p:nvGrpSpPr>
        <p:grpSpPr>
          <a:xfrm>
            <a:off x="1121679" y="2037702"/>
            <a:ext cx="1278730" cy="1278730"/>
            <a:chOff x="1185972" y="2137173"/>
            <a:chExt cx="1635919" cy="1635919"/>
          </a:xfrm>
        </p:grpSpPr>
        <p:sp>
          <p:nvSpPr>
            <p:cNvPr id="20" name="Ellipse 19">
              <a:extLst>
                <a:ext uri="{FF2B5EF4-FFF2-40B4-BE49-F238E27FC236}">
                  <a16:creationId xmlns:a16="http://schemas.microsoft.com/office/drawing/2014/main" id="{8B32B499-317F-6AF8-6BFB-4F7E6AEE1F2B}"/>
                </a:ext>
              </a:extLst>
            </p:cNvPr>
            <p:cNvSpPr/>
            <p:nvPr/>
          </p:nvSpPr>
          <p:spPr>
            <a:xfrm>
              <a:off x="1185972" y="2137173"/>
              <a:ext cx="1635919" cy="16359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Grafik 6">
              <a:extLst>
                <a:ext uri="{FF2B5EF4-FFF2-40B4-BE49-F238E27FC236}">
                  <a16:creationId xmlns:a16="http://schemas.microsoft.com/office/drawing/2014/main" id="{64DAA0AD-5D24-90B0-F0F2-E4799AA8E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1126" y="2356249"/>
              <a:ext cx="1152525" cy="1152525"/>
            </a:xfrm>
            <a:prstGeom prst="rect">
              <a:avLst/>
            </a:prstGeom>
          </p:spPr>
        </p:pic>
      </p:grpSp>
      <p:grpSp>
        <p:nvGrpSpPr>
          <p:cNvPr id="31" name="Gruppe 30">
            <a:extLst>
              <a:ext uri="{FF2B5EF4-FFF2-40B4-BE49-F238E27FC236}">
                <a16:creationId xmlns:a16="http://schemas.microsoft.com/office/drawing/2014/main" id="{12F0860C-DEC0-882A-342F-F2A930ECBBA9}"/>
              </a:ext>
            </a:extLst>
          </p:cNvPr>
          <p:cNvGrpSpPr/>
          <p:nvPr/>
        </p:nvGrpSpPr>
        <p:grpSpPr>
          <a:xfrm>
            <a:off x="6574669" y="2017459"/>
            <a:ext cx="1278730" cy="1278730"/>
            <a:chOff x="6657976" y="2116930"/>
            <a:chExt cx="1635919" cy="1635919"/>
          </a:xfrm>
        </p:grpSpPr>
        <p:sp>
          <p:nvSpPr>
            <p:cNvPr id="18" name="Ellipse 17">
              <a:extLst>
                <a:ext uri="{FF2B5EF4-FFF2-40B4-BE49-F238E27FC236}">
                  <a16:creationId xmlns:a16="http://schemas.microsoft.com/office/drawing/2014/main" id="{F8C36499-812D-CB44-64CC-2D8BC7BD88FB}"/>
                </a:ext>
              </a:extLst>
            </p:cNvPr>
            <p:cNvSpPr/>
            <p:nvPr/>
          </p:nvSpPr>
          <p:spPr>
            <a:xfrm>
              <a:off x="6657976" y="2116930"/>
              <a:ext cx="1635919" cy="163591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Grafik 22">
              <a:extLst>
                <a:ext uri="{FF2B5EF4-FFF2-40B4-BE49-F238E27FC236}">
                  <a16:creationId xmlns:a16="http://schemas.microsoft.com/office/drawing/2014/main" id="{564C8EA7-E78F-376F-0D9E-49E071F952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67574" y="2412207"/>
              <a:ext cx="1040607" cy="1040607"/>
            </a:xfrm>
            <a:prstGeom prst="rect">
              <a:avLst/>
            </a:prstGeom>
          </p:spPr>
        </p:pic>
      </p:grpSp>
      <p:sp>
        <p:nvSpPr>
          <p:cNvPr id="25" name="Tekstfelt 24">
            <a:extLst>
              <a:ext uri="{FF2B5EF4-FFF2-40B4-BE49-F238E27FC236}">
                <a16:creationId xmlns:a16="http://schemas.microsoft.com/office/drawing/2014/main" id="{A0DFF602-A807-B080-5002-19A027BD715C}"/>
              </a:ext>
            </a:extLst>
          </p:cNvPr>
          <p:cNvSpPr txBox="1"/>
          <p:nvPr/>
        </p:nvSpPr>
        <p:spPr>
          <a:xfrm>
            <a:off x="876597" y="3526995"/>
            <a:ext cx="1635919" cy="276999"/>
          </a:xfrm>
          <a:prstGeom prst="rect">
            <a:avLst/>
          </a:prstGeom>
          <a:noFill/>
        </p:spPr>
        <p:txBody>
          <a:bodyPr wrap="square">
            <a:spAutoFit/>
          </a:bodyPr>
          <a:lstStyle/>
          <a:p>
            <a:r>
              <a:rPr lang="en-US" sz="1200" dirty="0">
                <a:latin typeface="Montserrat" pitchFamily="2" charset="77"/>
                <a:ea typeface="Montserrat" charset="0"/>
                <a:cs typeface="Montserrat" charset="0"/>
              </a:rPr>
              <a:t>Business-minded</a:t>
            </a:r>
          </a:p>
        </p:txBody>
      </p:sp>
      <p:sp>
        <p:nvSpPr>
          <p:cNvPr id="26" name="Tekstfelt 25">
            <a:extLst>
              <a:ext uri="{FF2B5EF4-FFF2-40B4-BE49-F238E27FC236}">
                <a16:creationId xmlns:a16="http://schemas.microsoft.com/office/drawing/2014/main" id="{DAD62B9D-429A-0613-8572-B58525368A76}"/>
              </a:ext>
            </a:extLst>
          </p:cNvPr>
          <p:cNvSpPr txBox="1"/>
          <p:nvPr/>
        </p:nvSpPr>
        <p:spPr>
          <a:xfrm>
            <a:off x="3603072" y="3526995"/>
            <a:ext cx="1635919" cy="276999"/>
          </a:xfrm>
          <a:prstGeom prst="rect">
            <a:avLst/>
          </a:prstGeom>
          <a:noFill/>
        </p:spPr>
        <p:txBody>
          <a:bodyPr wrap="square">
            <a:spAutoFit/>
          </a:bodyPr>
          <a:lstStyle/>
          <a:p>
            <a:r>
              <a:rPr lang="en-US" sz="1200" dirty="0">
                <a:latin typeface="Montserrat" pitchFamily="2" charset="77"/>
                <a:ea typeface="Montserrat" charset="0"/>
                <a:cs typeface="Montserrat" charset="0"/>
              </a:rPr>
              <a:t>Collaborative</a:t>
            </a:r>
          </a:p>
        </p:txBody>
      </p:sp>
      <p:sp>
        <p:nvSpPr>
          <p:cNvPr id="27" name="Tekstfelt 26">
            <a:extLst>
              <a:ext uri="{FF2B5EF4-FFF2-40B4-BE49-F238E27FC236}">
                <a16:creationId xmlns:a16="http://schemas.microsoft.com/office/drawing/2014/main" id="{ADDBF90B-D74A-B793-476C-6092C21F83AC}"/>
              </a:ext>
            </a:extLst>
          </p:cNvPr>
          <p:cNvSpPr txBox="1"/>
          <p:nvPr/>
        </p:nvSpPr>
        <p:spPr>
          <a:xfrm>
            <a:off x="6329547" y="3526995"/>
            <a:ext cx="1635919" cy="276999"/>
          </a:xfrm>
          <a:prstGeom prst="rect">
            <a:avLst/>
          </a:prstGeom>
          <a:noFill/>
        </p:spPr>
        <p:txBody>
          <a:bodyPr wrap="square">
            <a:spAutoFit/>
          </a:bodyPr>
          <a:lstStyle/>
          <a:p>
            <a:r>
              <a:rPr lang="en-US" sz="1200" dirty="0">
                <a:latin typeface="Montserrat" pitchFamily="2" charset="77"/>
                <a:ea typeface="Montserrat" charset="0"/>
                <a:cs typeface="Montserrat" charset="0"/>
              </a:rPr>
              <a:t>Passionate</a:t>
            </a:r>
          </a:p>
        </p:txBody>
      </p:sp>
      <p:sp>
        <p:nvSpPr>
          <p:cNvPr id="28" name="Tekstfelt 27">
            <a:extLst>
              <a:ext uri="{FF2B5EF4-FFF2-40B4-BE49-F238E27FC236}">
                <a16:creationId xmlns:a16="http://schemas.microsoft.com/office/drawing/2014/main" id="{C65DB4D4-8FA5-A3F8-361B-E4BF660B57F9}"/>
              </a:ext>
            </a:extLst>
          </p:cNvPr>
          <p:cNvSpPr txBox="1"/>
          <p:nvPr/>
        </p:nvSpPr>
        <p:spPr>
          <a:xfrm>
            <a:off x="9056042" y="3526995"/>
            <a:ext cx="1635919" cy="461665"/>
          </a:xfrm>
          <a:prstGeom prst="rect">
            <a:avLst/>
          </a:prstGeom>
          <a:noFill/>
        </p:spPr>
        <p:txBody>
          <a:bodyPr wrap="square">
            <a:spAutoFit/>
          </a:bodyPr>
          <a:lstStyle/>
          <a:p>
            <a:r>
              <a:rPr lang="en-US" sz="1200" dirty="0">
                <a:latin typeface="Montserrat" pitchFamily="2" charset="77"/>
                <a:ea typeface="Montserrat" charset="0"/>
                <a:cs typeface="Montserrat" charset="0"/>
              </a:rPr>
              <a:t>Open-Minded</a:t>
            </a:r>
          </a:p>
          <a:p>
            <a:endParaRPr lang="en-US" sz="1200" dirty="0">
              <a:latin typeface="Montserrat" pitchFamily="2" charset="77"/>
              <a:ea typeface="Montserrat" charset="0"/>
              <a:cs typeface="Montserrat" charset="0"/>
            </a:endParaRPr>
          </a:p>
        </p:txBody>
      </p:sp>
      <p:sp>
        <p:nvSpPr>
          <p:cNvPr id="33" name="CuadroTexto 350">
            <a:extLst>
              <a:ext uri="{FF2B5EF4-FFF2-40B4-BE49-F238E27FC236}">
                <a16:creationId xmlns:a16="http://schemas.microsoft.com/office/drawing/2014/main" id="{D6724FCC-1D6D-F686-CD8D-5474E10CC05B}"/>
              </a:ext>
            </a:extLst>
          </p:cNvPr>
          <p:cNvSpPr txBox="1"/>
          <p:nvPr/>
        </p:nvSpPr>
        <p:spPr>
          <a:xfrm>
            <a:off x="880189" y="1202267"/>
            <a:ext cx="5449358" cy="477054"/>
          </a:xfrm>
          <a:prstGeom prst="rect">
            <a:avLst/>
          </a:prstGeom>
          <a:noFill/>
        </p:spPr>
        <p:txBody>
          <a:bodyPr wrap="square" rtlCol="0">
            <a:spAutoFit/>
          </a:bodyPr>
          <a:lstStyle/>
          <a:p>
            <a:r>
              <a:rPr lang="en-US" sz="2500" b="1" dirty="0">
                <a:latin typeface="IBM Plex Serif" panose="02060503050406000203" pitchFamily="18" charset="77"/>
                <a:ea typeface="Lato Heavy" charset="0"/>
                <a:cs typeface="Poppins" pitchFamily="2" charset="77"/>
              </a:rPr>
              <a:t>Values:</a:t>
            </a:r>
          </a:p>
        </p:txBody>
      </p:sp>
    </p:spTree>
    <p:extLst>
      <p:ext uri="{BB962C8B-B14F-4D97-AF65-F5344CB8AC3E}">
        <p14:creationId xmlns:p14="http://schemas.microsoft.com/office/powerpoint/2010/main" val="5149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8F04347-59DD-3B0C-2149-3866032A9950}"/>
              </a:ext>
            </a:extLst>
          </p:cNvPr>
          <p:cNvSpPr>
            <a:spLocks noGrp="1"/>
          </p:cNvSpPr>
          <p:nvPr>
            <p:ph type="body" sz="quarter" idx="12"/>
          </p:nvPr>
        </p:nvSpPr>
        <p:spPr/>
        <p:txBody>
          <a:bodyPr/>
          <a:lstStyle/>
          <a:p>
            <a:r>
              <a:rPr lang="en-GB"/>
              <a:t>Fact boxes and image</a:t>
            </a:r>
          </a:p>
        </p:txBody>
      </p:sp>
      <p:pic>
        <p:nvPicPr>
          <p:cNvPr id="5" name="Pladsholder til billede 4">
            <a:extLst>
              <a:ext uri="{FF2B5EF4-FFF2-40B4-BE49-F238E27FC236}">
                <a16:creationId xmlns:a16="http://schemas.microsoft.com/office/drawing/2014/main" id="{0659AC2B-E6A9-9DEE-9846-C81E7CA88201}"/>
              </a:ext>
            </a:extLst>
          </p:cNvPr>
          <p:cNvPicPr>
            <a:picLocks noGrp="1" noChangeAspect="1"/>
          </p:cNvPicPr>
          <p:nvPr>
            <p:ph type="pic" sz="quarter" idx="13"/>
          </p:nvPr>
        </p:nvPicPr>
        <p:blipFill rotWithShape="1">
          <a:blip r:embed="rId2"/>
          <a:srcRect t="30348" b="30348"/>
          <a:stretch/>
        </p:blipFill>
        <p:spPr/>
      </p:pic>
      <p:sp>
        <p:nvSpPr>
          <p:cNvPr id="6" name="TextBox 18">
            <a:extLst>
              <a:ext uri="{FF2B5EF4-FFF2-40B4-BE49-F238E27FC236}">
                <a16:creationId xmlns:a16="http://schemas.microsoft.com/office/drawing/2014/main" id="{C7070727-72EA-085A-6814-F842BE5150F6}"/>
              </a:ext>
            </a:extLst>
          </p:cNvPr>
          <p:cNvSpPr txBox="1"/>
          <p:nvPr/>
        </p:nvSpPr>
        <p:spPr>
          <a:xfrm>
            <a:off x="485764" y="3237786"/>
            <a:ext cx="2250062" cy="1107611"/>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Lorem Ipsum is simply dummy text of the printing and typesetting industry. Lorem Ipsum has been the industry's standard dummy text ever since the 1500s.</a:t>
            </a:r>
          </a:p>
        </p:txBody>
      </p:sp>
      <p:sp>
        <p:nvSpPr>
          <p:cNvPr id="7" name="Tekstfelt 6">
            <a:extLst>
              <a:ext uri="{FF2B5EF4-FFF2-40B4-BE49-F238E27FC236}">
                <a16:creationId xmlns:a16="http://schemas.microsoft.com/office/drawing/2014/main" id="{61189C53-ED27-1AD1-1025-84AA0AF3B653}"/>
              </a:ext>
            </a:extLst>
          </p:cNvPr>
          <p:cNvSpPr txBox="1"/>
          <p:nvPr/>
        </p:nvSpPr>
        <p:spPr>
          <a:xfrm>
            <a:off x="485764" y="2960787"/>
            <a:ext cx="1635919" cy="276999"/>
          </a:xfrm>
          <a:prstGeom prst="rect">
            <a:avLst/>
          </a:prstGeom>
          <a:noFill/>
        </p:spPr>
        <p:txBody>
          <a:bodyPr wrap="square">
            <a:spAutoFit/>
          </a:bodyPr>
          <a:lstStyle/>
          <a:p>
            <a:r>
              <a:rPr lang="en-US" sz="1200">
                <a:solidFill>
                  <a:schemeClr val="tx2"/>
                </a:solidFill>
                <a:latin typeface="Montserrat" pitchFamily="2" charset="77"/>
                <a:ea typeface="Montserrat" charset="0"/>
                <a:cs typeface="Montserrat" charset="0"/>
              </a:rPr>
              <a:t>Business-minded</a:t>
            </a:r>
          </a:p>
        </p:txBody>
      </p:sp>
      <p:pic>
        <p:nvPicPr>
          <p:cNvPr id="10" name="Grafik 9">
            <a:extLst>
              <a:ext uri="{FF2B5EF4-FFF2-40B4-BE49-F238E27FC236}">
                <a16:creationId xmlns:a16="http://schemas.microsoft.com/office/drawing/2014/main" id="{8C3B6B07-F579-2F38-9B4D-F12BEC99C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2311" y="2777709"/>
            <a:ext cx="751180" cy="751180"/>
          </a:xfrm>
          <a:prstGeom prst="rect">
            <a:avLst/>
          </a:prstGeom>
        </p:spPr>
      </p:pic>
      <p:sp>
        <p:nvSpPr>
          <p:cNvPr id="11" name="TextBox 18">
            <a:extLst>
              <a:ext uri="{FF2B5EF4-FFF2-40B4-BE49-F238E27FC236}">
                <a16:creationId xmlns:a16="http://schemas.microsoft.com/office/drawing/2014/main" id="{826A8037-2ED1-CD12-1B79-744F781CF401}"/>
              </a:ext>
            </a:extLst>
          </p:cNvPr>
          <p:cNvSpPr txBox="1"/>
          <p:nvPr/>
        </p:nvSpPr>
        <p:spPr>
          <a:xfrm>
            <a:off x="3416392" y="3705999"/>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2" name="Tekstfelt 11">
            <a:extLst>
              <a:ext uri="{FF2B5EF4-FFF2-40B4-BE49-F238E27FC236}">
                <a16:creationId xmlns:a16="http://schemas.microsoft.com/office/drawing/2014/main" id="{BBF6826A-8422-5972-5FD8-CEE82487ED9F}"/>
              </a:ext>
            </a:extLst>
          </p:cNvPr>
          <p:cNvSpPr txBox="1"/>
          <p:nvPr/>
        </p:nvSpPr>
        <p:spPr>
          <a:xfrm>
            <a:off x="3416392" y="3481715"/>
            <a:ext cx="1635919"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Some fact is here</a:t>
            </a:r>
          </a:p>
        </p:txBody>
      </p:sp>
      <p:sp>
        <p:nvSpPr>
          <p:cNvPr id="13" name="TextBox 18">
            <a:extLst>
              <a:ext uri="{FF2B5EF4-FFF2-40B4-BE49-F238E27FC236}">
                <a16:creationId xmlns:a16="http://schemas.microsoft.com/office/drawing/2014/main" id="{D10CFEE8-550E-1ECC-7A0F-CAD3E916AB59}"/>
              </a:ext>
            </a:extLst>
          </p:cNvPr>
          <p:cNvSpPr txBox="1"/>
          <p:nvPr/>
        </p:nvSpPr>
        <p:spPr>
          <a:xfrm>
            <a:off x="6329198" y="3705999"/>
            <a:ext cx="510080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Contrary to popular belief, Lorem Ipsum is not simply random text. It has roots in a piece of classical Latin literature from 45 BC, making it over 2000 years old. Richard McClintock, a Latin professor at Hampden-Sydney College in Virginia,</a:t>
            </a:r>
          </a:p>
        </p:txBody>
      </p:sp>
      <p:sp>
        <p:nvSpPr>
          <p:cNvPr id="14" name="Tekstfelt 13">
            <a:extLst>
              <a:ext uri="{FF2B5EF4-FFF2-40B4-BE49-F238E27FC236}">
                <a16:creationId xmlns:a16="http://schemas.microsoft.com/office/drawing/2014/main" id="{13893487-EA53-8538-6955-5E23C60070BB}"/>
              </a:ext>
            </a:extLst>
          </p:cNvPr>
          <p:cNvSpPr txBox="1"/>
          <p:nvPr/>
        </p:nvSpPr>
        <p:spPr>
          <a:xfrm>
            <a:off x="6329198" y="3481715"/>
            <a:ext cx="3869312"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Other (longer) fact is here</a:t>
            </a:r>
          </a:p>
        </p:txBody>
      </p:sp>
      <p:pic>
        <p:nvPicPr>
          <p:cNvPr id="16" name="Grafik 15">
            <a:extLst>
              <a:ext uri="{FF2B5EF4-FFF2-40B4-BE49-F238E27FC236}">
                <a16:creationId xmlns:a16="http://schemas.microsoft.com/office/drawing/2014/main" id="{D780C369-FCBD-93BA-6426-F1702B5959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1254" y="2850228"/>
            <a:ext cx="717271" cy="717271"/>
          </a:xfrm>
          <a:prstGeom prst="rect">
            <a:avLst/>
          </a:prstGeom>
        </p:spPr>
      </p:pic>
      <p:sp>
        <p:nvSpPr>
          <p:cNvPr id="17" name="TextBox 18">
            <a:extLst>
              <a:ext uri="{FF2B5EF4-FFF2-40B4-BE49-F238E27FC236}">
                <a16:creationId xmlns:a16="http://schemas.microsoft.com/office/drawing/2014/main" id="{8159346A-9838-88A7-B266-337BF1729B63}"/>
              </a:ext>
            </a:extLst>
          </p:cNvPr>
          <p:cNvSpPr txBox="1"/>
          <p:nvPr/>
        </p:nvSpPr>
        <p:spPr>
          <a:xfrm>
            <a:off x="3416392"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8" name="Tekstfelt 17">
            <a:extLst>
              <a:ext uri="{FF2B5EF4-FFF2-40B4-BE49-F238E27FC236}">
                <a16:creationId xmlns:a16="http://schemas.microsoft.com/office/drawing/2014/main" id="{CCDCA3B5-E92D-1D96-B4BF-487797E5B0E2}"/>
              </a:ext>
            </a:extLst>
          </p:cNvPr>
          <p:cNvSpPr txBox="1"/>
          <p:nvPr/>
        </p:nvSpPr>
        <p:spPr>
          <a:xfrm>
            <a:off x="3416392"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0" name="Grafik 19">
            <a:extLst>
              <a:ext uri="{FF2B5EF4-FFF2-40B4-BE49-F238E27FC236}">
                <a16:creationId xmlns:a16="http://schemas.microsoft.com/office/drawing/2014/main" id="{1FAFC51C-E38A-0500-E038-FCD6AE7F40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0426" y="4919352"/>
            <a:ext cx="421745" cy="421745"/>
          </a:xfrm>
          <a:prstGeom prst="rect">
            <a:avLst/>
          </a:prstGeom>
        </p:spPr>
      </p:pic>
      <p:sp>
        <p:nvSpPr>
          <p:cNvPr id="21" name="TextBox 18">
            <a:extLst>
              <a:ext uri="{FF2B5EF4-FFF2-40B4-BE49-F238E27FC236}">
                <a16:creationId xmlns:a16="http://schemas.microsoft.com/office/drawing/2014/main" id="{14B078E0-2644-3608-C5B5-00EF9CA361AB}"/>
              </a:ext>
            </a:extLst>
          </p:cNvPr>
          <p:cNvSpPr txBox="1"/>
          <p:nvPr/>
        </p:nvSpPr>
        <p:spPr>
          <a:xfrm>
            <a:off x="6321824"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2" name="Tekstfelt 21">
            <a:extLst>
              <a:ext uri="{FF2B5EF4-FFF2-40B4-BE49-F238E27FC236}">
                <a16:creationId xmlns:a16="http://schemas.microsoft.com/office/drawing/2014/main" id="{A47C1356-C034-1EDC-6FAD-00787F096B5F}"/>
              </a:ext>
            </a:extLst>
          </p:cNvPr>
          <p:cNvSpPr txBox="1"/>
          <p:nvPr/>
        </p:nvSpPr>
        <p:spPr>
          <a:xfrm>
            <a:off x="6321824"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4" name="Grafik 23">
            <a:extLst>
              <a:ext uri="{FF2B5EF4-FFF2-40B4-BE49-F238E27FC236}">
                <a16:creationId xmlns:a16="http://schemas.microsoft.com/office/drawing/2014/main" id="{F6554588-22A0-36F3-D56B-3407F72C95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3531" y="4880046"/>
            <a:ext cx="518355" cy="518355"/>
          </a:xfrm>
          <a:prstGeom prst="rect">
            <a:avLst/>
          </a:prstGeom>
        </p:spPr>
      </p:pic>
      <p:sp>
        <p:nvSpPr>
          <p:cNvPr id="25" name="TextBox 18">
            <a:extLst>
              <a:ext uri="{FF2B5EF4-FFF2-40B4-BE49-F238E27FC236}">
                <a16:creationId xmlns:a16="http://schemas.microsoft.com/office/drawing/2014/main" id="{CA59F79B-1B98-84EB-C0C9-794A84DB70C9}"/>
              </a:ext>
            </a:extLst>
          </p:cNvPr>
          <p:cNvSpPr txBox="1"/>
          <p:nvPr/>
        </p:nvSpPr>
        <p:spPr>
          <a:xfrm>
            <a:off x="91756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6" name="Tekstfelt 25">
            <a:extLst>
              <a:ext uri="{FF2B5EF4-FFF2-40B4-BE49-F238E27FC236}">
                <a16:creationId xmlns:a16="http://schemas.microsoft.com/office/drawing/2014/main" id="{CC11A860-B0C0-C498-E1B4-50856BDBF3ED}"/>
              </a:ext>
            </a:extLst>
          </p:cNvPr>
          <p:cNvSpPr txBox="1"/>
          <p:nvPr/>
        </p:nvSpPr>
        <p:spPr>
          <a:xfrm>
            <a:off x="91756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8" name="Grafik 27">
            <a:extLst>
              <a:ext uri="{FF2B5EF4-FFF2-40B4-BE49-F238E27FC236}">
                <a16:creationId xmlns:a16="http://schemas.microsoft.com/office/drawing/2014/main" id="{7C0178C2-49D1-4631-0B0C-E787B88329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75368" y="4854467"/>
            <a:ext cx="581386" cy="581386"/>
          </a:xfrm>
          <a:prstGeom prst="rect">
            <a:avLst/>
          </a:prstGeom>
        </p:spPr>
      </p:pic>
      <p:sp>
        <p:nvSpPr>
          <p:cNvPr id="29" name="TextBox 18">
            <a:extLst>
              <a:ext uri="{FF2B5EF4-FFF2-40B4-BE49-F238E27FC236}">
                <a16:creationId xmlns:a16="http://schemas.microsoft.com/office/drawing/2014/main" id="{AC3C22B7-6D56-27D3-8218-F6C1ACB1E351}"/>
              </a:ext>
            </a:extLst>
          </p:cNvPr>
          <p:cNvSpPr txBox="1"/>
          <p:nvPr/>
        </p:nvSpPr>
        <p:spPr>
          <a:xfrm>
            <a:off x="4888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30" name="Tekstfelt 29">
            <a:extLst>
              <a:ext uri="{FF2B5EF4-FFF2-40B4-BE49-F238E27FC236}">
                <a16:creationId xmlns:a16="http://schemas.microsoft.com/office/drawing/2014/main" id="{8596CB98-3ED9-FE45-9719-EF73536A1B3D}"/>
              </a:ext>
            </a:extLst>
          </p:cNvPr>
          <p:cNvSpPr txBox="1"/>
          <p:nvPr/>
        </p:nvSpPr>
        <p:spPr>
          <a:xfrm>
            <a:off x="4888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32" name="Grafik 31">
            <a:extLst>
              <a:ext uri="{FF2B5EF4-FFF2-40B4-BE49-F238E27FC236}">
                <a16:creationId xmlns:a16="http://schemas.microsoft.com/office/drawing/2014/main" id="{E1118A64-769F-4D94-6F22-F65CFEBAF5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05567" y="4878125"/>
            <a:ext cx="581386" cy="581386"/>
          </a:xfrm>
          <a:prstGeom prst="rect">
            <a:avLst/>
          </a:prstGeom>
        </p:spPr>
      </p:pic>
    </p:spTree>
    <p:extLst>
      <p:ext uri="{BB962C8B-B14F-4D97-AF65-F5344CB8AC3E}">
        <p14:creationId xmlns:p14="http://schemas.microsoft.com/office/powerpoint/2010/main" val="328150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8F04347-59DD-3B0C-2149-3866032A9950}"/>
              </a:ext>
            </a:extLst>
          </p:cNvPr>
          <p:cNvSpPr>
            <a:spLocks noGrp="1"/>
          </p:cNvSpPr>
          <p:nvPr>
            <p:ph type="body" sz="quarter" idx="12"/>
          </p:nvPr>
        </p:nvSpPr>
        <p:spPr/>
        <p:txBody>
          <a:bodyPr/>
          <a:lstStyle/>
          <a:p>
            <a:r>
              <a:rPr lang="en-GB"/>
              <a:t>Fact boxes and image</a:t>
            </a:r>
          </a:p>
        </p:txBody>
      </p:sp>
      <p:pic>
        <p:nvPicPr>
          <p:cNvPr id="5" name="Pladsholder til billede 4">
            <a:extLst>
              <a:ext uri="{FF2B5EF4-FFF2-40B4-BE49-F238E27FC236}">
                <a16:creationId xmlns:a16="http://schemas.microsoft.com/office/drawing/2014/main" id="{0659AC2B-E6A9-9DEE-9846-C81E7CA88201}"/>
              </a:ext>
            </a:extLst>
          </p:cNvPr>
          <p:cNvPicPr>
            <a:picLocks noGrp="1" noChangeAspect="1"/>
          </p:cNvPicPr>
          <p:nvPr>
            <p:ph type="pic" sz="quarter" idx="13"/>
          </p:nvPr>
        </p:nvPicPr>
        <p:blipFill rotWithShape="1">
          <a:blip r:embed="rId2"/>
          <a:srcRect t="30348" b="30348"/>
          <a:stretch/>
        </p:blipFill>
        <p:spPr/>
      </p:pic>
      <p:sp>
        <p:nvSpPr>
          <p:cNvPr id="6" name="TextBox 18">
            <a:extLst>
              <a:ext uri="{FF2B5EF4-FFF2-40B4-BE49-F238E27FC236}">
                <a16:creationId xmlns:a16="http://schemas.microsoft.com/office/drawing/2014/main" id="{C7070727-72EA-085A-6814-F842BE5150F6}"/>
              </a:ext>
            </a:extLst>
          </p:cNvPr>
          <p:cNvSpPr txBox="1"/>
          <p:nvPr/>
        </p:nvSpPr>
        <p:spPr>
          <a:xfrm>
            <a:off x="485764" y="3237786"/>
            <a:ext cx="2250062" cy="1107611"/>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Lorem Ipsum is simply dummy text of the printing and typesetting industry. Lorem Ipsum has been the industry's standard dummy text ever since the 1500s.</a:t>
            </a:r>
          </a:p>
        </p:txBody>
      </p:sp>
      <p:sp>
        <p:nvSpPr>
          <p:cNvPr id="7" name="Tekstfelt 6">
            <a:extLst>
              <a:ext uri="{FF2B5EF4-FFF2-40B4-BE49-F238E27FC236}">
                <a16:creationId xmlns:a16="http://schemas.microsoft.com/office/drawing/2014/main" id="{61189C53-ED27-1AD1-1025-84AA0AF3B653}"/>
              </a:ext>
            </a:extLst>
          </p:cNvPr>
          <p:cNvSpPr txBox="1"/>
          <p:nvPr/>
        </p:nvSpPr>
        <p:spPr>
          <a:xfrm>
            <a:off x="485764" y="2960787"/>
            <a:ext cx="1635919" cy="276999"/>
          </a:xfrm>
          <a:prstGeom prst="rect">
            <a:avLst/>
          </a:prstGeom>
          <a:noFill/>
        </p:spPr>
        <p:txBody>
          <a:bodyPr wrap="square">
            <a:spAutoFit/>
          </a:bodyPr>
          <a:lstStyle/>
          <a:p>
            <a:r>
              <a:rPr lang="en-US" sz="1200">
                <a:solidFill>
                  <a:schemeClr val="accent3"/>
                </a:solidFill>
                <a:latin typeface="Montserrat" pitchFamily="2" charset="77"/>
                <a:ea typeface="Montserrat" charset="0"/>
                <a:cs typeface="Montserrat" charset="0"/>
              </a:rPr>
              <a:t>Business-minded</a:t>
            </a:r>
          </a:p>
        </p:txBody>
      </p:sp>
      <p:pic>
        <p:nvPicPr>
          <p:cNvPr id="10" name="Grafik 9">
            <a:extLst>
              <a:ext uri="{FF2B5EF4-FFF2-40B4-BE49-F238E27FC236}">
                <a16:creationId xmlns:a16="http://schemas.microsoft.com/office/drawing/2014/main" id="{8C3B6B07-F579-2F38-9B4D-F12BEC99C9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2311" y="2777709"/>
            <a:ext cx="751180" cy="751180"/>
          </a:xfrm>
          <a:prstGeom prst="rect">
            <a:avLst/>
          </a:prstGeom>
        </p:spPr>
      </p:pic>
      <p:sp>
        <p:nvSpPr>
          <p:cNvPr id="11" name="TextBox 18">
            <a:extLst>
              <a:ext uri="{FF2B5EF4-FFF2-40B4-BE49-F238E27FC236}">
                <a16:creationId xmlns:a16="http://schemas.microsoft.com/office/drawing/2014/main" id="{826A8037-2ED1-CD12-1B79-744F781CF401}"/>
              </a:ext>
            </a:extLst>
          </p:cNvPr>
          <p:cNvSpPr txBox="1"/>
          <p:nvPr/>
        </p:nvSpPr>
        <p:spPr>
          <a:xfrm>
            <a:off x="3416392" y="3705999"/>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2" name="Tekstfelt 11">
            <a:extLst>
              <a:ext uri="{FF2B5EF4-FFF2-40B4-BE49-F238E27FC236}">
                <a16:creationId xmlns:a16="http://schemas.microsoft.com/office/drawing/2014/main" id="{BBF6826A-8422-5972-5FD8-CEE82487ED9F}"/>
              </a:ext>
            </a:extLst>
          </p:cNvPr>
          <p:cNvSpPr txBox="1"/>
          <p:nvPr/>
        </p:nvSpPr>
        <p:spPr>
          <a:xfrm>
            <a:off x="3416392" y="3481715"/>
            <a:ext cx="1635919"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Some fact is here</a:t>
            </a:r>
          </a:p>
        </p:txBody>
      </p:sp>
      <p:sp>
        <p:nvSpPr>
          <p:cNvPr id="13" name="TextBox 18">
            <a:extLst>
              <a:ext uri="{FF2B5EF4-FFF2-40B4-BE49-F238E27FC236}">
                <a16:creationId xmlns:a16="http://schemas.microsoft.com/office/drawing/2014/main" id="{D10CFEE8-550E-1ECC-7A0F-CAD3E916AB59}"/>
              </a:ext>
            </a:extLst>
          </p:cNvPr>
          <p:cNvSpPr txBox="1"/>
          <p:nvPr/>
        </p:nvSpPr>
        <p:spPr>
          <a:xfrm>
            <a:off x="6329198" y="3705999"/>
            <a:ext cx="510080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Contrary to popular belief, Lorem Ipsum is not simply random text. It has roots in a piece of classical Latin literature from 45 BC, making it over 2000 years old. Richard McClintock, a Latin professor at Hampden-Sydney College in Virginia,</a:t>
            </a:r>
          </a:p>
        </p:txBody>
      </p:sp>
      <p:sp>
        <p:nvSpPr>
          <p:cNvPr id="14" name="Tekstfelt 13">
            <a:extLst>
              <a:ext uri="{FF2B5EF4-FFF2-40B4-BE49-F238E27FC236}">
                <a16:creationId xmlns:a16="http://schemas.microsoft.com/office/drawing/2014/main" id="{13893487-EA53-8538-6955-5E23C60070BB}"/>
              </a:ext>
            </a:extLst>
          </p:cNvPr>
          <p:cNvSpPr txBox="1"/>
          <p:nvPr/>
        </p:nvSpPr>
        <p:spPr>
          <a:xfrm>
            <a:off x="6329198" y="3481715"/>
            <a:ext cx="3869312"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Other (longer) fact is here</a:t>
            </a:r>
          </a:p>
        </p:txBody>
      </p:sp>
      <p:pic>
        <p:nvPicPr>
          <p:cNvPr id="16" name="Grafik 15">
            <a:extLst>
              <a:ext uri="{FF2B5EF4-FFF2-40B4-BE49-F238E27FC236}">
                <a16:creationId xmlns:a16="http://schemas.microsoft.com/office/drawing/2014/main" id="{D780C369-FCBD-93BA-6426-F1702B5959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1254" y="2850228"/>
            <a:ext cx="717271" cy="717271"/>
          </a:xfrm>
          <a:prstGeom prst="rect">
            <a:avLst/>
          </a:prstGeom>
        </p:spPr>
      </p:pic>
      <p:sp>
        <p:nvSpPr>
          <p:cNvPr id="17" name="TextBox 18">
            <a:extLst>
              <a:ext uri="{FF2B5EF4-FFF2-40B4-BE49-F238E27FC236}">
                <a16:creationId xmlns:a16="http://schemas.microsoft.com/office/drawing/2014/main" id="{8159346A-9838-88A7-B266-337BF1729B63}"/>
              </a:ext>
            </a:extLst>
          </p:cNvPr>
          <p:cNvSpPr txBox="1"/>
          <p:nvPr/>
        </p:nvSpPr>
        <p:spPr>
          <a:xfrm>
            <a:off x="3416392"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18" name="Tekstfelt 17">
            <a:extLst>
              <a:ext uri="{FF2B5EF4-FFF2-40B4-BE49-F238E27FC236}">
                <a16:creationId xmlns:a16="http://schemas.microsoft.com/office/drawing/2014/main" id="{CCDCA3B5-E92D-1D96-B4BF-487797E5B0E2}"/>
              </a:ext>
            </a:extLst>
          </p:cNvPr>
          <p:cNvSpPr txBox="1"/>
          <p:nvPr/>
        </p:nvSpPr>
        <p:spPr>
          <a:xfrm>
            <a:off x="3416392"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0" name="Grafik 19">
            <a:extLst>
              <a:ext uri="{FF2B5EF4-FFF2-40B4-BE49-F238E27FC236}">
                <a16:creationId xmlns:a16="http://schemas.microsoft.com/office/drawing/2014/main" id="{1FAFC51C-E38A-0500-E038-FCD6AE7F40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0426" y="4919352"/>
            <a:ext cx="421745" cy="421745"/>
          </a:xfrm>
          <a:prstGeom prst="rect">
            <a:avLst/>
          </a:prstGeom>
        </p:spPr>
      </p:pic>
      <p:sp>
        <p:nvSpPr>
          <p:cNvPr id="21" name="TextBox 18">
            <a:extLst>
              <a:ext uri="{FF2B5EF4-FFF2-40B4-BE49-F238E27FC236}">
                <a16:creationId xmlns:a16="http://schemas.microsoft.com/office/drawing/2014/main" id="{14B078E0-2644-3608-C5B5-00EF9CA361AB}"/>
              </a:ext>
            </a:extLst>
          </p:cNvPr>
          <p:cNvSpPr txBox="1"/>
          <p:nvPr/>
        </p:nvSpPr>
        <p:spPr>
          <a:xfrm>
            <a:off x="6321824"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2" name="Tekstfelt 21">
            <a:extLst>
              <a:ext uri="{FF2B5EF4-FFF2-40B4-BE49-F238E27FC236}">
                <a16:creationId xmlns:a16="http://schemas.microsoft.com/office/drawing/2014/main" id="{A47C1356-C034-1EDC-6FAD-00787F096B5F}"/>
              </a:ext>
            </a:extLst>
          </p:cNvPr>
          <p:cNvSpPr txBox="1"/>
          <p:nvPr/>
        </p:nvSpPr>
        <p:spPr>
          <a:xfrm>
            <a:off x="6321824"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4" name="Grafik 23">
            <a:extLst>
              <a:ext uri="{FF2B5EF4-FFF2-40B4-BE49-F238E27FC236}">
                <a16:creationId xmlns:a16="http://schemas.microsoft.com/office/drawing/2014/main" id="{F6554588-22A0-36F3-D56B-3407F72C95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3531" y="4880046"/>
            <a:ext cx="518355" cy="518355"/>
          </a:xfrm>
          <a:prstGeom prst="rect">
            <a:avLst/>
          </a:prstGeom>
        </p:spPr>
      </p:pic>
      <p:sp>
        <p:nvSpPr>
          <p:cNvPr id="25" name="TextBox 18">
            <a:extLst>
              <a:ext uri="{FF2B5EF4-FFF2-40B4-BE49-F238E27FC236}">
                <a16:creationId xmlns:a16="http://schemas.microsoft.com/office/drawing/2014/main" id="{CA59F79B-1B98-84EB-C0C9-794A84DB70C9}"/>
              </a:ext>
            </a:extLst>
          </p:cNvPr>
          <p:cNvSpPr txBox="1"/>
          <p:nvPr/>
        </p:nvSpPr>
        <p:spPr>
          <a:xfrm>
            <a:off x="91756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26" name="Tekstfelt 25">
            <a:extLst>
              <a:ext uri="{FF2B5EF4-FFF2-40B4-BE49-F238E27FC236}">
                <a16:creationId xmlns:a16="http://schemas.microsoft.com/office/drawing/2014/main" id="{CC11A860-B0C0-C498-E1B4-50856BDBF3ED}"/>
              </a:ext>
            </a:extLst>
          </p:cNvPr>
          <p:cNvSpPr txBox="1"/>
          <p:nvPr/>
        </p:nvSpPr>
        <p:spPr>
          <a:xfrm>
            <a:off x="91756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28" name="Grafik 27">
            <a:extLst>
              <a:ext uri="{FF2B5EF4-FFF2-40B4-BE49-F238E27FC236}">
                <a16:creationId xmlns:a16="http://schemas.microsoft.com/office/drawing/2014/main" id="{7C0178C2-49D1-4631-0B0C-E787B88329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975368" y="4854467"/>
            <a:ext cx="581386" cy="581386"/>
          </a:xfrm>
          <a:prstGeom prst="rect">
            <a:avLst/>
          </a:prstGeom>
        </p:spPr>
      </p:pic>
      <p:sp>
        <p:nvSpPr>
          <p:cNvPr id="29" name="TextBox 18">
            <a:extLst>
              <a:ext uri="{FF2B5EF4-FFF2-40B4-BE49-F238E27FC236}">
                <a16:creationId xmlns:a16="http://schemas.microsoft.com/office/drawing/2014/main" id="{AC3C22B7-6D56-27D3-8218-F6C1ACB1E351}"/>
              </a:ext>
            </a:extLst>
          </p:cNvPr>
          <p:cNvSpPr txBox="1"/>
          <p:nvPr/>
        </p:nvSpPr>
        <p:spPr>
          <a:xfrm>
            <a:off x="488837" y="5667511"/>
            <a:ext cx="2250062" cy="692113"/>
          </a:xfrm>
          <a:prstGeom prst="rect">
            <a:avLst/>
          </a:prstGeom>
          <a:noFill/>
        </p:spPr>
        <p:txBody>
          <a:bodyPr wrap="square" rtlCol="0">
            <a:spAutoFit/>
          </a:bodyPr>
          <a:lstStyle/>
          <a:p>
            <a:pPr>
              <a:lnSpc>
                <a:spcPct val="150000"/>
              </a:lnSpc>
            </a:pPr>
            <a:r>
              <a:rPr lang="en-GB" sz="900">
                <a:solidFill>
                  <a:schemeClr val="bg1"/>
                </a:solidFill>
                <a:latin typeface="Montserrat" pitchFamily="2" charset="77"/>
                <a:ea typeface="Lato Light" panose="020F0502020204030203" pitchFamily="34" charset="0"/>
                <a:cs typeface="Lato Light" panose="020F0502020204030203" pitchFamily="34" charset="0"/>
              </a:rPr>
              <a:t>Lorem Ipsum is simply dummy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text of the printing and </a:t>
            </a:r>
            <a:br>
              <a:rPr lang="en-GB" sz="900">
                <a:solidFill>
                  <a:schemeClr val="bg1"/>
                </a:solidFill>
                <a:latin typeface="Montserrat" pitchFamily="2" charset="77"/>
                <a:ea typeface="Lato Light" panose="020F0502020204030203" pitchFamily="34" charset="0"/>
                <a:cs typeface="Lato Light" panose="020F0502020204030203" pitchFamily="34" charset="0"/>
              </a:rPr>
            </a:br>
            <a:r>
              <a:rPr lang="en-GB" sz="900">
                <a:solidFill>
                  <a:schemeClr val="bg1"/>
                </a:solidFill>
                <a:latin typeface="Montserrat" pitchFamily="2" charset="77"/>
                <a:ea typeface="Lato Light" panose="020F0502020204030203" pitchFamily="34" charset="0"/>
                <a:cs typeface="Lato Light" panose="020F0502020204030203" pitchFamily="34" charset="0"/>
              </a:rPr>
              <a:t>typesetting industry.</a:t>
            </a:r>
          </a:p>
        </p:txBody>
      </p:sp>
      <p:sp>
        <p:nvSpPr>
          <p:cNvPr id="30" name="Tekstfelt 29">
            <a:extLst>
              <a:ext uri="{FF2B5EF4-FFF2-40B4-BE49-F238E27FC236}">
                <a16:creationId xmlns:a16="http://schemas.microsoft.com/office/drawing/2014/main" id="{8596CB98-3ED9-FE45-9719-EF73536A1B3D}"/>
              </a:ext>
            </a:extLst>
          </p:cNvPr>
          <p:cNvSpPr txBox="1"/>
          <p:nvPr/>
        </p:nvSpPr>
        <p:spPr>
          <a:xfrm>
            <a:off x="488837" y="5443227"/>
            <a:ext cx="2187995" cy="276999"/>
          </a:xfrm>
          <a:prstGeom prst="rect">
            <a:avLst/>
          </a:prstGeom>
          <a:noFill/>
        </p:spPr>
        <p:txBody>
          <a:bodyPr wrap="square">
            <a:spAutoFit/>
          </a:bodyPr>
          <a:lstStyle/>
          <a:p>
            <a:r>
              <a:rPr lang="en-US" sz="1200">
                <a:solidFill>
                  <a:schemeClr val="bg1"/>
                </a:solidFill>
                <a:latin typeface="Montserrat" pitchFamily="2" charset="77"/>
                <a:ea typeface="Montserrat" charset="0"/>
                <a:cs typeface="Montserrat" charset="0"/>
              </a:rPr>
              <a:t>Even more facts here</a:t>
            </a:r>
          </a:p>
        </p:txBody>
      </p:sp>
      <p:pic>
        <p:nvPicPr>
          <p:cNvPr id="32" name="Grafik 31">
            <a:extLst>
              <a:ext uri="{FF2B5EF4-FFF2-40B4-BE49-F238E27FC236}">
                <a16:creationId xmlns:a16="http://schemas.microsoft.com/office/drawing/2014/main" id="{E1118A64-769F-4D94-6F22-F65CFEBAF5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05567" y="4878125"/>
            <a:ext cx="581386" cy="581386"/>
          </a:xfrm>
          <a:prstGeom prst="rect">
            <a:avLst/>
          </a:prstGeom>
        </p:spPr>
      </p:pic>
    </p:spTree>
    <p:extLst>
      <p:ext uri="{BB962C8B-B14F-4D97-AF65-F5344CB8AC3E}">
        <p14:creationId xmlns:p14="http://schemas.microsoft.com/office/powerpoint/2010/main" val="3722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1B39120F-692B-413A-CA00-C406BF5F49BF}"/>
              </a:ext>
            </a:extLst>
          </p:cNvPr>
          <p:cNvSpPr txBox="1">
            <a:spLocks/>
          </p:cNvSpPr>
          <p:nvPr/>
        </p:nvSpPr>
        <p:spPr>
          <a:xfrm>
            <a:off x="1524000" y="1751529"/>
            <a:ext cx="9144000" cy="195329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3500">
                <a:solidFill>
                  <a:schemeClr val="bg1"/>
                </a:solidFill>
              </a:rPr>
              <a:t>Maybe even try a </a:t>
            </a:r>
            <a:br>
              <a:rPr lang="en-GB" sz="3500">
                <a:solidFill>
                  <a:schemeClr val="bg1"/>
                </a:solidFill>
              </a:rPr>
            </a:br>
            <a:r>
              <a:rPr lang="en-GB" sz="3500" err="1">
                <a:solidFill>
                  <a:schemeClr val="bg1"/>
                </a:solidFill>
              </a:rPr>
              <a:t>colored</a:t>
            </a:r>
            <a:r>
              <a:rPr lang="en-GB" sz="3500">
                <a:solidFill>
                  <a:schemeClr val="bg1"/>
                </a:solidFill>
              </a:rPr>
              <a:t> background!</a:t>
            </a:r>
          </a:p>
        </p:txBody>
      </p:sp>
      <p:sp>
        <p:nvSpPr>
          <p:cNvPr id="3" name="Undertitel 11">
            <a:extLst>
              <a:ext uri="{FF2B5EF4-FFF2-40B4-BE49-F238E27FC236}">
                <a16:creationId xmlns:a16="http://schemas.microsoft.com/office/drawing/2014/main" id="{30B2E0F9-85DC-79D7-E501-2CE21F25A1E2}"/>
              </a:ext>
            </a:extLst>
          </p:cNvPr>
          <p:cNvSpPr txBox="1">
            <a:spLocks/>
          </p:cNvSpPr>
          <p:nvPr/>
        </p:nvSpPr>
        <p:spPr>
          <a:xfrm>
            <a:off x="1524000" y="3759804"/>
            <a:ext cx="9144000" cy="165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500">
                <a:solidFill>
                  <a:schemeClr val="bg1"/>
                </a:solidFill>
              </a:rPr>
              <a:t>Write a small </a:t>
            </a:r>
            <a:r>
              <a:rPr lang="en-GB" sz="1500" err="1">
                <a:solidFill>
                  <a:schemeClr val="bg1"/>
                </a:solidFill>
              </a:rPr>
              <a:t>subheader</a:t>
            </a:r>
            <a:r>
              <a:rPr lang="en-GB" sz="1500">
                <a:solidFill>
                  <a:schemeClr val="bg1"/>
                </a:solidFill>
              </a:rPr>
              <a:t> here if needed</a:t>
            </a:r>
          </a:p>
        </p:txBody>
      </p:sp>
    </p:spTree>
    <p:extLst>
      <p:ext uri="{BB962C8B-B14F-4D97-AF65-F5344CB8AC3E}">
        <p14:creationId xmlns:p14="http://schemas.microsoft.com/office/powerpoint/2010/main" val="88682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Titel 9">
            <a:extLst>
              <a:ext uri="{FF2B5EF4-FFF2-40B4-BE49-F238E27FC236}">
                <a16:creationId xmlns:a16="http://schemas.microsoft.com/office/drawing/2014/main" id="{9B6B8946-3578-61C1-6A49-4A3EF61A42E8}"/>
              </a:ext>
            </a:extLst>
          </p:cNvPr>
          <p:cNvSpPr txBox="1">
            <a:spLocks/>
          </p:cNvSpPr>
          <p:nvPr/>
        </p:nvSpPr>
        <p:spPr>
          <a:xfrm>
            <a:off x="1524000" y="1751529"/>
            <a:ext cx="9144000" cy="195329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3500">
                <a:solidFill>
                  <a:schemeClr val="bg1"/>
                </a:solidFill>
              </a:rPr>
              <a:t>Great as dividers between</a:t>
            </a:r>
          </a:p>
          <a:p>
            <a:pPr algn="ctr"/>
            <a:r>
              <a:rPr lang="en-GB" sz="3500">
                <a:solidFill>
                  <a:schemeClr val="bg1"/>
                </a:solidFill>
              </a:rPr>
              <a:t>sections of your presentation</a:t>
            </a:r>
          </a:p>
        </p:txBody>
      </p:sp>
      <p:sp>
        <p:nvSpPr>
          <p:cNvPr id="13" name="Undertitel 11">
            <a:extLst>
              <a:ext uri="{FF2B5EF4-FFF2-40B4-BE49-F238E27FC236}">
                <a16:creationId xmlns:a16="http://schemas.microsoft.com/office/drawing/2014/main" id="{3480D2F7-94F0-48C5-BED1-B1BA5A27E060}"/>
              </a:ext>
            </a:extLst>
          </p:cNvPr>
          <p:cNvSpPr txBox="1">
            <a:spLocks/>
          </p:cNvSpPr>
          <p:nvPr/>
        </p:nvSpPr>
        <p:spPr>
          <a:xfrm>
            <a:off x="1524000" y="3759804"/>
            <a:ext cx="9144000" cy="165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500">
                <a:solidFill>
                  <a:schemeClr val="bg1"/>
                </a:solidFill>
              </a:rPr>
              <a:t>Write a small </a:t>
            </a:r>
            <a:r>
              <a:rPr lang="en-GB" sz="1500" err="1">
                <a:solidFill>
                  <a:schemeClr val="bg1"/>
                </a:solidFill>
              </a:rPr>
              <a:t>subheader</a:t>
            </a:r>
            <a:r>
              <a:rPr lang="en-GB" sz="1500">
                <a:solidFill>
                  <a:schemeClr val="bg1"/>
                </a:solidFill>
              </a:rPr>
              <a:t> here if needed</a:t>
            </a:r>
          </a:p>
        </p:txBody>
      </p:sp>
    </p:spTree>
    <p:extLst>
      <p:ext uri="{BB962C8B-B14F-4D97-AF65-F5344CB8AC3E}">
        <p14:creationId xmlns:p14="http://schemas.microsoft.com/office/powerpoint/2010/main" val="42102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el 9">
            <a:extLst>
              <a:ext uri="{FF2B5EF4-FFF2-40B4-BE49-F238E27FC236}">
                <a16:creationId xmlns:a16="http://schemas.microsoft.com/office/drawing/2014/main" id="{188B2FDC-E86F-7C39-DEF4-9C435A7A5CCA}"/>
              </a:ext>
            </a:extLst>
          </p:cNvPr>
          <p:cNvSpPr txBox="1">
            <a:spLocks/>
          </p:cNvSpPr>
          <p:nvPr/>
        </p:nvSpPr>
        <p:spPr>
          <a:xfrm>
            <a:off x="1524000" y="1751529"/>
            <a:ext cx="9144000" cy="195329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3500">
                <a:solidFill>
                  <a:schemeClr val="bg1"/>
                </a:solidFill>
              </a:rPr>
              <a:t>Really want attention?</a:t>
            </a:r>
            <a:br>
              <a:rPr lang="en-GB" sz="3500">
                <a:solidFill>
                  <a:schemeClr val="bg1"/>
                </a:solidFill>
              </a:rPr>
            </a:br>
            <a:r>
              <a:rPr lang="en-GB" sz="3500">
                <a:solidFill>
                  <a:schemeClr val="bg1"/>
                </a:solidFill>
              </a:rPr>
              <a:t>Use this ultra orange </a:t>
            </a:r>
            <a:r>
              <a:rPr lang="en-GB" sz="3500" err="1">
                <a:solidFill>
                  <a:schemeClr val="bg1"/>
                </a:solidFill>
              </a:rPr>
              <a:t>color</a:t>
            </a:r>
            <a:r>
              <a:rPr lang="en-GB" sz="3500">
                <a:solidFill>
                  <a:schemeClr val="bg1"/>
                </a:solidFill>
              </a:rPr>
              <a:t>!</a:t>
            </a:r>
          </a:p>
        </p:txBody>
      </p:sp>
      <p:sp>
        <p:nvSpPr>
          <p:cNvPr id="9" name="Undertitel 11">
            <a:extLst>
              <a:ext uri="{FF2B5EF4-FFF2-40B4-BE49-F238E27FC236}">
                <a16:creationId xmlns:a16="http://schemas.microsoft.com/office/drawing/2014/main" id="{3C435F19-6BE4-1144-25DC-C38107F44ABC}"/>
              </a:ext>
            </a:extLst>
          </p:cNvPr>
          <p:cNvSpPr txBox="1">
            <a:spLocks/>
          </p:cNvSpPr>
          <p:nvPr/>
        </p:nvSpPr>
        <p:spPr>
          <a:xfrm>
            <a:off x="1524000" y="3759804"/>
            <a:ext cx="9144000" cy="165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500">
                <a:solidFill>
                  <a:schemeClr val="bg1"/>
                </a:solidFill>
              </a:rPr>
              <a:t>Write a small </a:t>
            </a:r>
            <a:r>
              <a:rPr lang="en-GB" sz="1500" err="1">
                <a:solidFill>
                  <a:schemeClr val="bg1"/>
                </a:solidFill>
              </a:rPr>
              <a:t>subheader</a:t>
            </a:r>
            <a:r>
              <a:rPr lang="en-GB" sz="1500">
                <a:solidFill>
                  <a:schemeClr val="bg1"/>
                </a:solidFill>
              </a:rPr>
              <a:t> here if needed</a:t>
            </a:r>
          </a:p>
        </p:txBody>
      </p:sp>
    </p:spTree>
    <p:extLst>
      <p:ext uri="{BB962C8B-B14F-4D97-AF65-F5344CB8AC3E}">
        <p14:creationId xmlns:p14="http://schemas.microsoft.com/office/powerpoint/2010/main" val="28425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D10F3282-5038-1664-EE51-E23909079F5A}"/>
              </a:ext>
            </a:extLst>
          </p:cNvPr>
          <p:cNvSpPr txBox="1">
            <a:spLocks/>
          </p:cNvSpPr>
          <p:nvPr/>
        </p:nvSpPr>
        <p:spPr>
          <a:xfrm>
            <a:off x="1524000" y="1751529"/>
            <a:ext cx="9144000" cy="195329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pPr algn="ctr"/>
            <a:r>
              <a:rPr lang="en-GB" sz="3500">
                <a:solidFill>
                  <a:schemeClr val="bg1"/>
                </a:solidFill>
              </a:rPr>
              <a:t>Need a dense visual?</a:t>
            </a:r>
            <a:br>
              <a:rPr lang="en-GB" sz="3500">
                <a:solidFill>
                  <a:schemeClr val="bg1"/>
                </a:solidFill>
              </a:rPr>
            </a:br>
            <a:r>
              <a:rPr lang="en-GB" sz="3500">
                <a:solidFill>
                  <a:schemeClr val="bg1"/>
                </a:solidFill>
              </a:rPr>
              <a:t>Try this green </a:t>
            </a:r>
            <a:r>
              <a:rPr lang="en-GB" sz="3500" err="1">
                <a:solidFill>
                  <a:schemeClr val="bg1"/>
                </a:solidFill>
              </a:rPr>
              <a:t>color</a:t>
            </a:r>
            <a:r>
              <a:rPr lang="en-GB" sz="3500">
                <a:solidFill>
                  <a:schemeClr val="bg1"/>
                </a:solidFill>
              </a:rPr>
              <a:t>!</a:t>
            </a:r>
          </a:p>
        </p:txBody>
      </p:sp>
      <p:sp>
        <p:nvSpPr>
          <p:cNvPr id="3" name="Undertitel 11">
            <a:extLst>
              <a:ext uri="{FF2B5EF4-FFF2-40B4-BE49-F238E27FC236}">
                <a16:creationId xmlns:a16="http://schemas.microsoft.com/office/drawing/2014/main" id="{B3F1A4FA-9463-E49C-105A-A459DDF10F9F}"/>
              </a:ext>
            </a:extLst>
          </p:cNvPr>
          <p:cNvSpPr txBox="1">
            <a:spLocks/>
          </p:cNvSpPr>
          <p:nvPr/>
        </p:nvSpPr>
        <p:spPr>
          <a:xfrm>
            <a:off x="1524000" y="3759804"/>
            <a:ext cx="9144000" cy="165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500">
                <a:solidFill>
                  <a:schemeClr val="bg1"/>
                </a:solidFill>
              </a:rPr>
              <a:t>Write a small </a:t>
            </a:r>
            <a:r>
              <a:rPr lang="en-GB" sz="1500" err="1">
                <a:solidFill>
                  <a:schemeClr val="bg1"/>
                </a:solidFill>
              </a:rPr>
              <a:t>subheader</a:t>
            </a:r>
            <a:r>
              <a:rPr lang="en-GB" sz="1500">
                <a:solidFill>
                  <a:schemeClr val="bg1"/>
                </a:solidFill>
              </a:rPr>
              <a:t> here if needed</a:t>
            </a:r>
          </a:p>
        </p:txBody>
      </p:sp>
    </p:spTree>
    <p:extLst>
      <p:ext uri="{BB962C8B-B14F-4D97-AF65-F5344CB8AC3E}">
        <p14:creationId xmlns:p14="http://schemas.microsoft.com/office/powerpoint/2010/main" val="379329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B9D36554-4F94-24B9-5370-FB33E78B1882}"/>
              </a:ext>
            </a:extLst>
          </p:cNvPr>
          <p:cNvSpPr>
            <a:spLocks noGrp="1"/>
          </p:cNvSpPr>
          <p:nvPr>
            <p:ph type="ctrTitle"/>
          </p:nvPr>
        </p:nvSpPr>
        <p:spPr>
          <a:xfrm>
            <a:off x="1524000" y="1329841"/>
            <a:ext cx="9144000" cy="2387600"/>
          </a:xfrm>
        </p:spPr>
        <p:txBody>
          <a:bodyPr/>
          <a:lstStyle/>
          <a:p>
            <a:r>
              <a:rPr lang="en-GB"/>
              <a:t>Click to edit the </a:t>
            </a:r>
            <a:br>
              <a:rPr lang="en-GB"/>
            </a:br>
            <a:r>
              <a:rPr lang="en-GB"/>
              <a:t>presentation name right here!</a:t>
            </a:r>
          </a:p>
        </p:txBody>
      </p:sp>
      <p:sp>
        <p:nvSpPr>
          <p:cNvPr id="12" name="Undertitel 11">
            <a:extLst>
              <a:ext uri="{FF2B5EF4-FFF2-40B4-BE49-F238E27FC236}">
                <a16:creationId xmlns:a16="http://schemas.microsoft.com/office/drawing/2014/main" id="{4B2643E1-AF3E-112B-FFBC-FBF598B3D71B}"/>
              </a:ext>
            </a:extLst>
          </p:cNvPr>
          <p:cNvSpPr>
            <a:spLocks noGrp="1"/>
          </p:cNvSpPr>
          <p:nvPr>
            <p:ph type="subTitle" idx="1"/>
          </p:nvPr>
        </p:nvSpPr>
        <p:spPr>
          <a:xfrm>
            <a:off x="1524000" y="3809516"/>
            <a:ext cx="9144000" cy="1655762"/>
          </a:xfrm>
        </p:spPr>
        <p:txBody>
          <a:bodyPr/>
          <a:lstStyle/>
          <a:p>
            <a:r>
              <a:rPr lang="en-GB"/>
              <a:t>Write a small </a:t>
            </a:r>
            <a:r>
              <a:rPr lang="en-GB" err="1"/>
              <a:t>subheader</a:t>
            </a:r>
            <a:r>
              <a:rPr lang="en-GB"/>
              <a:t> here if needed</a:t>
            </a:r>
          </a:p>
        </p:txBody>
      </p:sp>
    </p:spTree>
    <p:extLst>
      <p:ext uri="{BB962C8B-B14F-4D97-AF65-F5344CB8AC3E}">
        <p14:creationId xmlns:p14="http://schemas.microsoft.com/office/powerpoint/2010/main" val="27746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D27C8FD-6D2F-E422-2835-2D74653FA0E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3569" t="46788" r="36163" b="39607"/>
          <a:stretch/>
        </p:blipFill>
        <p:spPr>
          <a:xfrm>
            <a:off x="2228971" y="0"/>
            <a:ext cx="9963030" cy="6858000"/>
          </a:xfrm>
          <a:prstGeom prst="rect">
            <a:avLst/>
          </a:prstGeom>
        </p:spPr>
      </p:pic>
      <p:sp>
        <p:nvSpPr>
          <p:cNvPr id="2" name="Pladsholder til tekst 1">
            <a:extLst>
              <a:ext uri="{FF2B5EF4-FFF2-40B4-BE49-F238E27FC236}">
                <a16:creationId xmlns:a16="http://schemas.microsoft.com/office/drawing/2014/main" id="{1813D7D4-A62A-D3CE-7B4B-1C2D03B3FC39}"/>
              </a:ext>
            </a:extLst>
          </p:cNvPr>
          <p:cNvSpPr>
            <a:spLocks noGrp="1"/>
          </p:cNvSpPr>
          <p:nvPr>
            <p:ph type="body" sz="quarter" idx="10"/>
          </p:nvPr>
        </p:nvSpPr>
        <p:spPr>
          <a:xfrm>
            <a:off x="697907" y="1416621"/>
            <a:ext cx="6506424" cy="2520950"/>
          </a:xfrm>
        </p:spPr>
        <p:txBody>
          <a:bodyPr/>
          <a:lstStyle/>
          <a:p>
            <a:r>
              <a:rPr lang="en-GB" sz="3000"/>
              <a:t>This map can be </a:t>
            </a:r>
            <a:br>
              <a:rPr lang="en-GB" sz="3000"/>
            </a:br>
            <a:r>
              <a:rPr lang="en-GB" sz="3000"/>
              <a:t>re-</a:t>
            </a:r>
            <a:r>
              <a:rPr lang="en-GB" sz="3000" err="1"/>
              <a:t>colored</a:t>
            </a:r>
            <a:r>
              <a:rPr lang="en-GB" sz="3000"/>
              <a:t> in the </a:t>
            </a:r>
            <a:br>
              <a:rPr lang="en-GB" sz="3000"/>
            </a:br>
            <a:r>
              <a:rPr lang="en-GB" sz="3000"/>
              <a:t>format section</a:t>
            </a:r>
          </a:p>
        </p:txBody>
      </p:sp>
      <p:sp>
        <p:nvSpPr>
          <p:cNvPr id="3" name="Pladsholder til tekst 2">
            <a:extLst>
              <a:ext uri="{FF2B5EF4-FFF2-40B4-BE49-F238E27FC236}">
                <a16:creationId xmlns:a16="http://schemas.microsoft.com/office/drawing/2014/main" id="{40E43067-3F05-14EA-2931-ACE07295306E}"/>
              </a:ext>
            </a:extLst>
          </p:cNvPr>
          <p:cNvSpPr>
            <a:spLocks noGrp="1"/>
          </p:cNvSpPr>
          <p:nvPr>
            <p:ph type="body" sz="quarter" idx="11"/>
          </p:nvPr>
        </p:nvSpPr>
        <p:spPr>
          <a:xfrm>
            <a:off x="697944" y="3037213"/>
            <a:ext cx="4219512" cy="2361278"/>
          </a:xfrm>
        </p:spPr>
        <p:txBody>
          <a:bodyPr/>
          <a:lstStyle/>
          <a:p>
            <a:r>
              <a:rPr lang="en-GB"/>
              <a:t>And…. there is more area to be shown </a:t>
            </a:r>
            <a:br>
              <a:rPr lang="en-GB"/>
            </a:br>
            <a:r>
              <a:rPr lang="en-GB"/>
              <a:t>of Europe if you need it.  Just edit it with the </a:t>
            </a:r>
            <a:br>
              <a:rPr lang="en-GB"/>
            </a:br>
            <a:r>
              <a:rPr lang="en-GB"/>
              <a:t>image crop-tool.</a:t>
            </a:r>
            <a:br>
              <a:rPr lang="en-GB"/>
            </a:br>
            <a:br>
              <a:rPr lang="en-GB"/>
            </a:br>
            <a:r>
              <a:rPr lang="en-GB"/>
              <a:t>Heck – why not add a a few points </a:t>
            </a:r>
            <a:br>
              <a:rPr lang="en-GB"/>
            </a:br>
            <a:r>
              <a:rPr lang="en-GB"/>
              <a:t>of interest on it. Lets try some orange </a:t>
            </a:r>
            <a:br>
              <a:rPr lang="en-GB"/>
            </a:br>
            <a:r>
              <a:rPr lang="en-GB"/>
              <a:t>circle for attention!</a:t>
            </a:r>
          </a:p>
        </p:txBody>
      </p:sp>
      <p:sp>
        <p:nvSpPr>
          <p:cNvPr id="5" name="Ellipse 4">
            <a:extLst>
              <a:ext uri="{FF2B5EF4-FFF2-40B4-BE49-F238E27FC236}">
                <a16:creationId xmlns:a16="http://schemas.microsoft.com/office/drawing/2014/main" id="{3DC9C663-4B02-00E8-623E-8E96EA385B26}"/>
              </a:ext>
            </a:extLst>
          </p:cNvPr>
          <p:cNvSpPr/>
          <p:nvPr/>
        </p:nvSpPr>
        <p:spPr>
          <a:xfrm>
            <a:off x="8662316" y="3303150"/>
            <a:ext cx="615707" cy="615707"/>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e 5">
            <a:extLst>
              <a:ext uri="{FF2B5EF4-FFF2-40B4-BE49-F238E27FC236}">
                <a16:creationId xmlns:a16="http://schemas.microsoft.com/office/drawing/2014/main" id="{5025BB42-8056-211F-B4E2-18E196CA349C}"/>
              </a:ext>
            </a:extLst>
          </p:cNvPr>
          <p:cNvSpPr/>
          <p:nvPr/>
        </p:nvSpPr>
        <p:spPr>
          <a:xfrm>
            <a:off x="8061698" y="4867732"/>
            <a:ext cx="400131" cy="40013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a:extLst>
              <a:ext uri="{FF2B5EF4-FFF2-40B4-BE49-F238E27FC236}">
                <a16:creationId xmlns:a16="http://schemas.microsoft.com/office/drawing/2014/main" id="{C4158E71-B73D-E104-8959-F89D530A2789}"/>
              </a:ext>
            </a:extLst>
          </p:cNvPr>
          <p:cNvSpPr/>
          <p:nvPr/>
        </p:nvSpPr>
        <p:spPr>
          <a:xfrm>
            <a:off x="10573870" y="4222932"/>
            <a:ext cx="226335" cy="226335"/>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a:extLst>
              <a:ext uri="{FF2B5EF4-FFF2-40B4-BE49-F238E27FC236}">
                <a16:creationId xmlns:a16="http://schemas.microsoft.com/office/drawing/2014/main" id="{5EB1A1A5-DD91-B065-CDA5-FE0372450F8A}"/>
              </a:ext>
            </a:extLst>
          </p:cNvPr>
          <p:cNvSpPr/>
          <p:nvPr/>
        </p:nvSpPr>
        <p:spPr>
          <a:xfrm>
            <a:off x="7074480" y="2903019"/>
            <a:ext cx="400131" cy="400131"/>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7786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2A38B01-E9F9-DB56-4ACE-EE76255009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850" y="4589851"/>
            <a:ext cx="1753797" cy="1753797"/>
          </a:xfrm>
          <a:prstGeom prst="rect">
            <a:avLst/>
          </a:prstGeom>
        </p:spPr>
      </p:pic>
      <p:pic>
        <p:nvPicPr>
          <p:cNvPr id="12" name="Grafik 11">
            <a:extLst>
              <a:ext uri="{FF2B5EF4-FFF2-40B4-BE49-F238E27FC236}">
                <a16:creationId xmlns:a16="http://schemas.microsoft.com/office/drawing/2014/main" id="{6B2D7A2A-970C-9C51-B810-3ACE775832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303" y="2439346"/>
            <a:ext cx="1979307" cy="1979307"/>
          </a:xfrm>
          <a:prstGeom prst="rect">
            <a:avLst/>
          </a:prstGeom>
        </p:spPr>
      </p:pic>
      <p:pic>
        <p:nvPicPr>
          <p:cNvPr id="14" name="Grafik 13">
            <a:extLst>
              <a:ext uri="{FF2B5EF4-FFF2-40B4-BE49-F238E27FC236}">
                <a16:creationId xmlns:a16="http://schemas.microsoft.com/office/drawing/2014/main" id="{5AD62E93-E813-8EFC-B99C-E884A70E57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23415" y="2270131"/>
            <a:ext cx="2083266" cy="2083266"/>
          </a:xfrm>
          <a:prstGeom prst="rect">
            <a:avLst/>
          </a:prstGeom>
        </p:spPr>
      </p:pic>
      <p:pic>
        <p:nvPicPr>
          <p:cNvPr id="16" name="Grafik 15">
            <a:extLst>
              <a:ext uri="{FF2B5EF4-FFF2-40B4-BE49-F238E27FC236}">
                <a16:creationId xmlns:a16="http://schemas.microsoft.com/office/drawing/2014/main" id="{6F93AC7A-8E09-14D2-BB25-651A729BB0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62486" y="2137124"/>
            <a:ext cx="2349280" cy="2349280"/>
          </a:xfrm>
          <a:prstGeom prst="rect">
            <a:avLst/>
          </a:prstGeom>
        </p:spPr>
      </p:pic>
      <p:pic>
        <p:nvPicPr>
          <p:cNvPr id="18" name="Grafik 17">
            <a:extLst>
              <a:ext uri="{FF2B5EF4-FFF2-40B4-BE49-F238E27FC236}">
                <a16:creationId xmlns:a16="http://schemas.microsoft.com/office/drawing/2014/main" id="{3AC6A493-BEF7-DE91-3068-51F977017F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67571" y="2391180"/>
            <a:ext cx="1771388" cy="1771388"/>
          </a:xfrm>
          <a:prstGeom prst="rect">
            <a:avLst/>
          </a:prstGeom>
        </p:spPr>
      </p:pic>
      <p:pic>
        <p:nvPicPr>
          <p:cNvPr id="22" name="Grafik 21">
            <a:extLst>
              <a:ext uri="{FF2B5EF4-FFF2-40B4-BE49-F238E27FC236}">
                <a16:creationId xmlns:a16="http://schemas.microsoft.com/office/drawing/2014/main" id="{0AD46F31-6AD9-1999-B8A7-A6962BCF50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81303" y="4258539"/>
            <a:ext cx="2277515" cy="2277515"/>
          </a:xfrm>
          <a:prstGeom prst="rect">
            <a:avLst/>
          </a:prstGeom>
        </p:spPr>
      </p:pic>
      <p:pic>
        <p:nvPicPr>
          <p:cNvPr id="24" name="Grafik 23">
            <a:extLst>
              <a:ext uri="{FF2B5EF4-FFF2-40B4-BE49-F238E27FC236}">
                <a16:creationId xmlns:a16="http://schemas.microsoft.com/office/drawing/2014/main" id="{7F865EA1-AC2B-848E-7B73-74328EF857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55474" y="4390227"/>
            <a:ext cx="2108997" cy="2108997"/>
          </a:xfrm>
          <a:prstGeom prst="rect">
            <a:avLst/>
          </a:prstGeom>
        </p:spPr>
      </p:pic>
      <p:pic>
        <p:nvPicPr>
          <p:cNvPr id="26" name="Grafik 25">
            <a:extLst>
              <a:ext uri="{FF2B5EF4-FFF2-40B4-BE49-F238E27FC236}">
                <a16:creationId xmlns:a16="http://schemas.microsoft.com/office/drawing/2014/main" id="{D185F7AB-80F7-21B4-B516-87F65796965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61127" y="4162568"/>
            <a:ext cx="2570655" cy="2570655"/>
          </a:xfrm>
          <a:prstGeom prst="rect">
            <a:avLst/>
          </a:prstGeom>
        </p:spPr>
      </p:pic>
      <p:pic>
        <p:nvPicPr>
          <p:cNvPr id="28" name="Grafik 27">
            <a:extLst>
              <a:ext uri="{FF2B5EF4-FFF2-40B4-BE49-F238E27FC236}">
                <a16:creationId xmlns:a16="http://schemas.microsoft.com/office/drawing/2014/main" id="{5C8F7998-E832-835F-8DF2-C7659C910FF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7511" y="2434871"/>
            <a:ext cx="1955356" cy="1955356"/>
          </a:xfrm>
          <a:prstGeom prst="rect">
            <a:avLst/>
          </a:prstGeom>
        </p:spPr>
      </p:pic>
      <p:pic>
        <p:nvPicPr>
          <p:cNvPr id="32" name="Grafik 31">
            <a:extLst>
              <a:ext uri="{FF2B5EF4-FFF2-40B4-BE49-F238E27FC236}">
                <a16:creationId xmlns:a16="http://schemas.microsoft.com/office/drawing/2014/main" id="{0C42A863-1A6B-33FF-6031-562718671C5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28438" y="4099296"/>
            <a:ext cx="2325951" cy="2325951"/>
          </a:xfrm>
          <a:prstGeom prst="rect">
            <a:avLst/>
          </a:prstGeom>
        </p:spPr>
      </p:pic>
      <p:sp>
        <p:nvSpPr>
          <p:cNvPr id="33" name="Pladsholder til tekst 18">
            <a:extLst>
              <a:ext uri="{FF2B5EF4-FFF2-40B4-BE49-F238E27FC236}">
                <a16:creationId xmlns:a16="http://schemas.microsoft.com/office/drawing/2014/main" id="{DDA61090-C50F-BA7A-F92C-12767B876BC8}"/>
              </a:ext>
            </a:extLst>
          </p:cNvPr>
          <p:cNvSpPr txBox="1">
            <a:spLocks/>
          </p:cNvSpPr>
          <p:nvPr/>
        </p:nvSpPr>
        <p:spPr>
          <a:xfrm>
            <a:off x="371474" y="1227479"/>
            <a:ext cx="7366636" cy="118897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1" kern="1200">
                <a:solidFill>
                  <a:schemeClr val="tx1"/>
                </a:solidFill>
                <a:latin typeface="IBM Plex Serif Medm" panose="020605030504060002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err="1">
                <a:latin typeface="IBM Plex Serif" panose="02060503050406000203" pitchFamily="18" charset="77"/>
              </a:rPr>
              <a:t>Use</a:t>
            </a:r>
            <a:r>
              <a:rPr lang="da-DK">
                <a:latin typeface="IBM Plex Serif" panose="02060503050406000203" pitchFamily="18" charset="77"/>
              </a:rPr>
              <a:t> </a:t>
            </a:r>
            <a:r>
              <a:rPr lang="da-DK" err="1">
                <a:latin typeface="IBM Plex Serif" panose="02060503050406000203" pitchFamily="18" charset="77"/>
              </a:rPr>
              <a:t>these</a:t>
            </a:r>
            <a:r>
              <a:rPr lang="da-DK">
                <a:latin typeface="IBM Plex Serif" panose="02060503050406000203" pitchFamily="18" charset="77"/>
              </a:rPr>
              <a:t> </a:t>
            </a:r>
            <a:r>
              <a:rPr lang="da-DK" err="1">
                <a:latin typeface="IBM Plex Serif" panose="02060503050406000203" pitchFamily="18" charset="77"/>
              </a:rPr>
              <a:t>shapes</a:t>
            </a:r>
            <a:r>
              <a:rPr lang="da-DK">
                <a:latin typeface="IBM Plex Serif" panose="02060503050406000203" pitchFamily="18" charset="77"/>
              </a:rPr>
              <a:t> </a:t>
            </a:r>
            <a:r>
              <a:rPr lang="da-DK">
                <a:solidFill>
                  <a:schemeClr val="bg1">
                    <a:lumMod val="85000"/>
                  </a:schemeClr>
                </a:solidFill>
                <a:latin typeface="IBM Plex Serif" panose="02060503050406000203" pitchFamily="18" charset="77"/>
              </a:rPr>
              <a:t>(</a:t>
            </a:r>
            <a:r>
              <a:rPr lang="da-DK" err="1">
                <a:solidFill>
                  <a:schemeClr val="bg1">
                    <a:lumMod val="85000"/>
                  </a:schemeClr>
                </a:solidFill>
                <a:latin typeface="IBM Plex Serif" panose="02060503050406000203" pitchFamily="18" charset="77"/>
              </a:rPr>
              <a:t>sparsely</a:t>
            </a:r>
            <a:r>
              <a:rPr lang="da-DK">
                <a:solidFill>
                  <a:schemeClr val="bg1">
                    <a:lumMod val="85000"/>
                  </a:schemeClr>
                </a:solidFill>
                <a:latin typeface="IBM Plex Serif" panose="02060503050406000203" pitchFamily="18" charset="77"/>
              </a:rPr>
              <a:t>) </a:t>
            </a:r>
            <a:br>
              <a:rPr lang="da-DK">
                <a:latin typeface="IBM Plex Serif" panose="02060503050406000203" pitchFamily="18" charset="77"/>
              </a:rPr>
            </a:br>
            <a:r>
              <a:rPr lang="da-DK">
                <a:latin typeface="IBM Plex Serif" panose="02060503050406000203" pitchFamily="18" charset="77"/>
              </a:rPr>
              <a:t>to </a:t>
            </a:r>
            <a:r>
              <a:rPr lang="da-DK" err="1">
                <a:latin typeface="IBM Plex Serif" panose="02060503050406000203" pitchFamily="18" charset="77"/>
              </a:rPr>
              <a:t>add</a:t>
            </a:r>
            <a:r>
              <a:rPr lang="da-DK">
                <a:latin typeface="IBM Plex Serif" panose="02060503050406000203" pitchFamily="18" charset="77"/>
              </a:rPr>
              <a:t> </a:t>
            </a:r>
            <a:r>
              <a:rPr lang="da-DK" err="1">
                <a:latin typeface="IBM Plex Serif" panose="02060503050406000203" pitchFamily="18" charset="77"/>
              </a:rPr>
              <a:t>dynamics</a:t>
            </a:r>
            <a:r>
              <a:rPr lang="da-DK">
                <a:latin typeface="IBM Plex Serif" panose="02060503050406000203" pitchFamily="18" charset="77"/>
              </a:rPr>
              <a:t> to </a:t>
            </a:r>
            <a:r>
              <a:rPr lang="da-DK" err="1">
                <a:latin typeface="IBM Plex Serif" panose="02060503050406000203" pitchFamily="18" charset="77"/>
              </a:rPr>
              <a:t>your</a:t>
            </a:r>
            <a:r>
              <a:rPr lang="da-DK">
                <a:latin typeface="IBM Plex Serif" panose="02060503050406000203" pitchFamily="18" charset="77"/>
              </a:rPr>
              <a:t> content</a:t>
            </a:r>
            <a:endParaRPr lang="en-GB">
              <a:latin typeface="IBM Plex Serif" panose="02060503050406000203" pitchFamily="18" charset="77"/>
            </a:endParaRPr>
          </a:p>
        </p:txBody>
      </p:sp>
    </p:spTree>
    <p:extLst>
      <p:ext uri="{BB962C8B-B14F-4D97-AF65-F5344CB8AC3E}">
        <p14:creationId xmlns:p14="http://schemas.microsoft.com/office/powerpoint/2010/main" val="221843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50">
            <a:extLst>
              <a:ext uri="{FF2B5EF4-FFF2-40B4-BE49-F238E27FC236}">
                <a16:creationId xmlns:a16="http://schemas.microsoft.com/office/drawing/2014/main" id="{AB1BA5BC-3B4E-08B9-0B91-79A3470222B8}"/>
              </a:ext>
            </a:extLst>
          </p:cNvPr>
          <p:cNvSpPr txBox="1"/>
          <p:nvPr/>
        </p:nvSpPr>
        <p:spPr>
          <a:xfrm>
            <a:off x="6635486" y="2181195"/>
            <a:ext cx="5222346" cy="477054"/>
          </a:xfrm>
          <a:prstGeom prst="rect">
            <a:avLst/>
          </a:prstGeom>
          <a:noFill/>
        </p:spPr>
        <p:txBody>
          <a:bodyPr wrap="square" rtlCol="0">
            <a:spAutoFit/>
          </a:bodyPr>
          <a:lstStyle/>
          <a:p>
            <a:r>
              <a:rPr lang="en-US" sz="2500" b="1">
                <a:latin typeface="IBM Plex Serif" panose="02060503050406000203" pitchFamily="18" charset="77"/>
                <a:ea typeface="Lato Heavy" charset="0"/>
                <a:cs typeface="Poppins" pitchFamily="2" charset="77"/>
              </a:rPr>
              <a:t>Write a catchy headline here</a:t>
            </a:r>
          </a:p>
        </p:txBody>
      </p:sp>
      <p:sp>
        <p:nvSpPr>
          <p:cNvPr id="3" name="TextBox 18">
            <a:extLst>
              <a:ext uri="{FF2B5EF4-FFF2-40B4-BE49-F238E27FC236}">
                <a16:creationId xmlns:a16="http://schemas.microsoft.com/office/drawing/2014/main" id="{98CE4F7E-A93C-1EAF-7A7F-418CA85AE496}"/>
              </a:ext>
            </a:extLst>
          </p:cNvPr>
          <p:cNvSpPr txBox="1"/>
          <p:nvPr/>
        </p:nvSpPr>
        <p:spPr>
          <a:xfrm>
            <a:off x="6635486" y="2783546"/>
            <a:ext cx="4962228" cy="1938608"/>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Bodega boys live-edge jean shorts, </a:t>
            </a:r>
            <a:r>
              <a:rPr lang="en-GB" sz="900" err="1">
                <a:latin typeface="Montserrat" pitchFamily="2" charset="77"/>
                <a:ea typeface="Lato Light" panose="020F0502020204030203" pitchFamily="34" charset="0"/>
                <a:cs typeface="Lato Light" panose="020F0502020204030203" pitchFamily="34" charset="0"/>
              </a:rPr>
              <a:t>voluptate</a:t>
            </a:r>
            <a:r>
              <a:rPr lang="en-GB" sz="900">
                <a:latin typeface="Montserrat" pitchFamily="2" charset="77"/>
                <a:ea typeface="Lato Light" panose="020F0502020204030203" pitchFamily="34" charset="0"/>
                <a:cs typeface="Lato Light" panose="020F0502020204030203" pitchFamily="34" charset="0"/>
              </a:rPr>
              <a:t> </a:t>
            </a:r>
            <a:r>
              <a:rPr lang="en-GB" sz="900" err="1">
                <a:latin typeface="Montserrat" pitchFamily="2" charset="77"/>
                <a:ea typeface="Lato Light" panose="020F0502020204030203" pitchFamily="34" charset="0"/>
                <a:cs typeface="Lato Light" panose="020F0502020204030203" pitchFamily="34" charset="0"/>
              </a:rPr>
              <a:t>kickstarter</a:t>
            </a:r>
            <a:r>
              <a:rPr lang="en-GB" sz="900">
                <a:latin typeface="Montserrat" pitchFamily="2" charset="77"/>
                <a:ea typeface="Lato Light" panose="020F0502020204030203" pitchFamily="34" charset="0"/>
                <a:cs typeface="Lato Light" panose="020F0502020204030203" pitchFamily="34" charset="0"/>
              </a:rPr>
              <a:t> </a:t>
            </a:r>
            <a:r>
              <a:rPr lang="en-GB" sz="900" err="1">
                <a:latin typeface="Montserrat" pitchFamily="2" charset="77"/>
                <a:ea typeface="Lato Light" panose="020F0502020204030203" pitchFamily="34" charset="0"/>
                <a:cs typeface="Lato Light" panose="020F0502020204030203" pitchFamily="34" charset="0"/>
              </a:rPr>
              <a:t>deserunt</a:t>
            </a:r>
            <a:r>
              <a:rPr lang="en-GB" sz="900">
                <a:latin typeface="Montserrat" pitchFamily="2" charset="77"/>
                <a:ea typeface="Lato Light" panose="020F0502020204030203" pitchFamily="34" charset="0"/>
                <a:cs typeface="Lato Light" panose="020F0502020204030203" pitchFamily="34" charset="0"/>
              </a:rPr>
              <a:t> brunch </a:t>
            </a:r>
            <a:br>
              <a:rPr lang="en-GB" sz="900">
                <a:latin typeface="Montserrat" pitchFamily="2" charset="77"/>
                <a:ea typeface="Lato Light" panose="020F0502020204030203" pitchFamily="34" charset="0"/>
                <a:cs typeface="Lato Light" panose="020F0502020204030203" pitchFamily="34" charset="0"/>
              </a:rPr>
            </a:br>
            <a:r>
              <a:rPr lang="en-GB" sz="900">
                <a:latin typeface="Montserrat" pitchFamily="2" charset="77"/>
                <a:ea typeface="Lato Light" panose="020F0502020204030203" pitchFamily="34" charset="0"/>
                <a:cs typeface="Lato Light" panose="020F0502020204030203" pitchFamily="34" charset="0"/>
              </a:rPr>
              <a:t>big mood </a:t>
            </a:r>
            <a:r>
              <a:rPr lang="en-GB" sz="900" err="1">
                <a:latin typeface="Montserrat" pitchFamily="2" charset="77"/>
                <a:ea typeface="Lato Light" panose="020F0502020204030203" pitchFamily="34" charset="0"/>
                <a:cs typeface="Lato Light" panose="020F0502020204030203" pitchFamily="34" charset="0"/>
              </a:rPr>
              <a:t>quis</a:t>
            </a:r>
            <a:r>
              <a:rPr lang="en-GB" sz="900">
                <a:latin typeface="Montserrat" pitchFamily="2" charset="77"/>
                <a:ea typeface="Lato Light" panose="020F0502020204030203" pitchFamily="34" charset="0"/>
                <a:cs typeface="Lato Light" panose="020F0502020204030203" pitchFamily="34" charset="0"/>
              </a:rPr>
              <a:t> messenger bag sartorial </a:t>
            </a:r>
            <a:r>
              <a:rPr lang="en-GB" sz="900" err="1">
                <a:latin typeface="Montserrat" pitchFamily="2" charset="77"/>
                <a:ea typeface="Lato Light" panose="020F0502020204030203" pitchFamily="34" charset="0"/>
                <a:cs typeface="Lato Light" panose="020F0502020204030203" pitchFamily="34" charset="0"/>
              </a:rPr>
              <a:t>aute</a:t>
            </a:r>
            <a:r>
              <a:rPr lang="en-GB" sz="900">
                <a:latin typeface="Montserrat" pitchFamily="2" charset="77"/>
                <a:ea typeface="Lato Light" panose="020F0502020204030203" pitchFamily="34" charset="0"/>
                <a:cs typeface="Lato Light" panose="020F0502020204030203" pitchFamily="34" charset="0"/>
              </a:rPr>
              <a:t> butcher letterpress.</a:t>
            </a:r>
            <a:br>
              <a:rPr lang="en-GB" sz="900">
                <a:latin typeface="Montserrat" pitchFamily="2" charset="77"/>
                <a:ea typeface="Lato Light" panose="020F0502020204030203" pitchFamily="34" charset="0"/>
                <a:cs typeface="Lato Light" panose="020F0502020204030203" pitchFamily="34" charset="0"/>
              </a:rPr>
            </a:br>
            <a:endParaRPr lang="en-GB" sz="900">
              <a:latin typeface="Montserrat" pitchFamily="2" charset="77"/>
              <a:ea typeface="Lato Light" panose="020F0502020204030203" pitchFamily="34" charset="0"/>
              <a:cs typeface="Lato Light" panose="020F0502020204030203" pitchFamily="34" charset="0"/>
            </a:endParaRPr>
          </a:p>
          <a:p>
            <a:pPr>
              <a:lnSpc>
                <a:spcPct val="150000"/>
              </a:lnSpc>
            </a:pPr>
            <a:r>
              <a:rPr lang="en-GB" sz="900">
                <a:latin typeface="Montserrat" pitchFamily="2" charset="77"/>
                <a:ea typeface="Lato Light" panose="020F0502020204030203" pitchFamily="34" charset="0"/>
                <a:cs typeface="Lato Light" panose="020F0502020204030203" pitchFamily="34" charset="0"/>
              </a:rPr>
              <a:t>Street art locavore vinyl mixtape. Man braid </a:t>
            </a:r>
            <a:r>
              <a:rPr lang="en-GB" sz="900" err="1">
                <a:latin typeface="Montserrat" pitchFamily="2" charset="77"/>
                <a:ea typeface="Lato Light" panose="020F0502020204030203" pitchFamily="34" charset="0"/>
                <a:cs typeface="Lato Light" panose="020F0502020204030203" pitchFamily="34" charset="0"/>
              </a:rPr>
              <a:t>mollit</a:t>
            </a:r>
            <a:r>
              <a:rPr lang="en-GB" sz="900">
                <a:latin typeface="Montserrat" pitchFamily="2" charset="77"/>
                <a:ea typeface="Lato Light" panose="020F0502020204030203" pitchFamily="34" charset="0"/>
                <a:cs typeface="Lato Light" panose="020F0502020204030203" pitchFamily="34" charset="0"/>
              </a:rPr>
              <a:t> culpa </a:t>
            </a:r>
            <a:r>
              <a:rPr lang="en-GB" sz="900" err="1">
                <a:latin typeface="Montserrat" pitchFamily="2" charset="77"/>
                <a:ea typeface="Lato Light" panose="020F0502020204030203" pitchFamily="34" charset="0"/>
                <a:cs typeface="Lato Light" panose="020F0502020204030203" pitchFamily="34" charset="0"/>
              </a:rPr>
              <a:t>ut</a:t>
            </a:r>
            <a:r>
              <a:rPr lang="en-GB" sz="900">
                <a:latin typeface="Montserrat" pitchFamily="2" charset="77"/>
                <a:ea typeface="Lato Light" panose="020F0502020204030203" pitchFamily="34" charset="0"/>
                <a:cs typeface="Lato Light" panose="020F0502020204030203" pitchFamily="34" charset="0"/>
              </a:rPr>
              <a:t> artisan </a:t>
            </a:r>
            <a:r>
              <a:rPr lang="en-GB" sz="900" err="1">
                <a:latin typeface="Montserrat" pitchFamily="2" charset="77"/>
                <a:ea typeface="Lato Light" panose="020F0502020204030203" pitchFamily="34" charset="0"/>
                <a:cs typeface="Lato Light" panose="020F0502020204030203" pitchFamily="34" charset="0"/>
              </a:rPr>
              <a:t>snackwave</a:t>
            </a:r>
            <a:r>
              <a:rPr lang="en-GB" sz="900">
                <a:latin typeface="Montserrat" pitchFamily="2" charset="77"/>
                <a:ea typeface="Lato Light" panose="020F0502020204030203" pitchFamily="34" charset="0"/>
                <a:cs typeface="Lato Light" panose="020F0502020204030203" pitchFamily="34" charset="0"/>
              </a:rPr>
              <a:t> cornhole selfies </a:t>
            </a:r>
            <a:r>
              <a:rPr lang="en-GB" sz="900" err="1">
                <a:latin typeface="Montserrat" pitchFamily="2" charset="77"/>
                <a:ea typeface="Lato Light" panose="020F0502020204030203" pitchFamily="34" charset="0"/>
                <a:cs typeface="Lato Light" panose="020F0502020204030203" pitchFamily="34" charset="0"/>
              </a:rPr>
              <a:t>mukbang</a:t>
            </a:r>
            <a:r>
              <a:rPr lang="en-GB" sz="900">
                <a:latin typeface="Montserrat" pitchFamily="2" charset="77"/>
                <a:ea typeface="Lato Light" panose="020F0502020204030203" pitchFamily="34" charset="0"/>
                <a:cs typeface="Lato Light" panose="020F0502020204030203" pitchFamily="34" charset="0"/>
              </a:rPr>
              <a:t> 3 wolf moon slow-carb bespoke bitters ugh. Green juice </a:t>
            </a:r>
            <a:r>
              <a:rPr lang="en-GB" sz="900" err="1">
                <a:latin typeface="Montserrat" pitchFamily="2" charset="77"/>
                <a:ea typeface="Lato Light" panose="020F0502020204030203" pitchFamily="34" charset="0"/>
                <a:cs typeface="Lato Light" panose="020F0502020204030203" pitchFamily="34" charset="0"/>
              </a:rPr>
              <a:t>sed</a:t>
            </a:r>
            <a:r>
              <a:rPr lang="en-GB" sz="900">
                <a:latin typeface="Montserrat" pitchFamily="2" charset="77"/>
                <a:ea typeface="Lato Light" panose="020F0502020204030203" pitchFamily="34" charset="0"/>
                <a:cs typeface="Lato Light" panose="020F0502020204030203" pitchFamily="34" charset="0"/>
              </a:rPr>
              <a:t> forage, fit gluten-free ennui tilde polaroid umami.</a:t>
            </a:r>
          </a:p>
          <a:p>
            <a:pPr>
              <a:lnSpc>
                <a:spcPct val="150000"/>
              </a:lnSpc>
            </a:pPr>
            <a:endParaRPr lang="en-GB" sz="900">
              <a:latin typeface="Montserrat" pitchFamily="2" charset="77"/>
              <a:ea typeface="Lato Light" panose="020F0502020204030203" pitchFamily="34" charset="0"/>
              <a:cs typeface="Lato Light" panose="020F0502020204030203" pitchFamily="34" charset="0"/>
            </a:endParaRPr>
          </a:p>
          <a:p>
            <a:pPr>
              <a:lnSpc>
                <a:spcPct val="150000"/>
              </a:lnSpc>
            </a:pPr>
            <a:r>
              <a:rPr lang="en-GB" sz="900" err="1">
                <a:latin typeface="Montserrat" pitchFamily="2" charset="77"/>
                <a:ea typeface="Lato Light" panose="020F0502020204030203" pitchFamily="34" charset="0"/>
                <a:cs typeface="Lato Light" panose="020F0502020204030203" pitchFamily="34" charset="0"/>
              </a:rPr>
              <a:t>Neutra</a:t>
            </a:r>
            <a:r>
              <a:rPr lang="en-GB" sz="900">
                <a:latin typeface="Montserrat" pitchFamily="2" charset="77"/>
                <a:ea typeface="Lato Light" panose="020F0502020204030203" pitchFamily="34" charset="0"/>
                <a:cs typeface="Lato Light" panose="020F0502020204030203" pitchFamily="34" charset="0"/>
              </a:rPr>
              <a:t> chartreuse fanny pack slow-carb </a:t>
            </a:r>
            <a:r>
              <a:rPr lang="en-GB" sz="900" err="1">
                <a:latin typeface="Montserrat" pitchFamily="2" charset="77"/>
                <a:ea typeface="Lato Light" panose="020F0502020204030203" pitchFamily="34" charset="0"/>
                <a:cs typeface="Lato Light" panose="020F0502020204030203" pitchFamily="34" charset="0"/>
              </a:rPr>
              <a:t>knausgaard</a:t>
            </a:r>
            <a:r>
              <a:rPr lang="en-GB" sz="900">
                <a:latin typeface="Montserrat" pitchFamily="2" charset="77"/>
                <a:ea typeface="Lato Light" panose="020F0502020204030203" pitchFamily="34" charset="0"/>
                <a:cs typeface="Lato Light" panose="020F0502020204030203" pitchFamily="34" charset="0"/>
              </a:rPr>
              <a:t> tote bag meditation yuccie pug polaroid poutine </a:t>
            </a:r>
            <a:r>
              <a:rPr lang="en-GB" sz="900" err="1">
                <a:latin typeface="Montserrat" pitchFamily="2" charset="77"/>
                <a:ea typeface="Lato Light" panose="020F0502020204030203" pitchFamily="34" charset="0"/>
                <a:cs typeface="Lato Light" panose="020F0502020204030203" pitchFamily="34" charset="0"/>
              </a:rPr>
              <a:t>mustache</a:t>
            </a:r>
            <a:r>
              <a:rPr lang="en-GB" sz="900">
                <a:latin typeface="Montserrat" pitchFamily="2" charset="77"/>
                <a:ea typeface="Lato Light" panose="020F0502020204030203" pitchFamily="34" charset="0"/>
                <a:cs typeface="Lato Light" panose="020F0502020204030203" pitchFamily="34" charset="0"/>
              </a:rPr>
              <a:t> disrupt activated charcoal nisi.</a:t>
            </a:r>
          </a:p>
        </p:txBody>
      </p:sp>
      <p:pic>
        <p:nvPicPr>
          <p:cNvPr id="6" name="Picture Placeholder 6">
            <a:extLst>
              <a:ext uri="{FF2B5EF4-FFF2-40B4-BE49-F238E27FC236}">
                <a16:creationId xmlns:a16="http://schemas.microsoft.com/office/drawing/2014/main" id="{6F12B300-4E52-5032-4D03-628201E50E8F}"/>
              </a:ext>
            </a:extLst>
          </p:cNvPr>
          <p:cNvPicPr>
            <a:picLocks noChangeAspect="1"/>
          </p:cNvPicPr>
          <p:nvPr/>
        </p:nvPicPr>
        <p:blipFill rotWithShape="1">
          <a:blip r:embed="rId2">
            <a:extLst>
              <a:ext uri="{28A0092B-C50C-407E-A947-70E740481C1C}">
                <a14:useLocalDpi xmlns:a14="http://schemas.microsoft.com/office/drawing/2010/main" val="0"/>
              </a:ext>
            </a:extLst>
          </a:blip>
          <a:srcRect l="18797" r="21943"/>
          <a:stretch/>
        </p:blipFill>
        <p:spPr>
          <a:xfrm>
            <a:off x="0" y="0"/>
            <a:ext cx="6096000" cy="6858000"/>
          </a:xfrm>
          <a:prstGeom prst="rect">
            <a:avLst/>
          </a:prstGeom>
        </p:spPr>
      </p:pic>
    </p:spTree>
    <p:extLst>
      <p:ext uri="{BB962C8B-B14F-4D97-AF65-F5344CB8AC3E}">
        <p14:creationId xmlns:p14="http://schemas.microsoft.com/office/powerpoint/2010/main" val="6777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illede 34" descr="Et billede, der indeholder vand, udendørs, havn, bred&#10;&#10;Automatisk genereret beskrivelse">
            <a:extLst>
              <a:ext uri="{FF2B5EF4-FFF2-40B4-BE49-F238E27FC236}">
                <a16:creationId xmlns:a16="http://schemas.microsoft.com/office/drawing/2014/main" id="{9ACD1EAF-7A2E-9C6C-4170-0C6F5D28AD94}"/>
              </a:ext>
            </a:extLst>
          </p:cNvPr>
          <p:cNvPicPr>
            <a:picLocks noChangeAspect="1"/>
          </p:cNvPicPr>
          <p:nvPr/>
        </p:nvPicPr>
        <p:blipFill rotWithShape="1">
          <a:blip r:embed="rId3">
            <a:alphaModFix/>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t="12073" b="15992"/>
          <a:stretch/>
        </p:blipFill>
        <p:spPr>
          <a:xfrm>
            <a:off x="398206" y="908051"/>
            <a:ext cx="11356259" cy="5588614"/>
          </a:xfrm>
          <a:prstGeom prst="rect">
            <a:avLst/>
          </a:prstGeom>
        </p:spPr>
      </p:pic>
      <p:sp>
        <p:nvSpPr>
          <p:cNvPr id="25" name="Tekstfelt 24">
            <a:extLst>
              <a:ext uri="{FF2B5EF4-FFF2-40B4-BE49-F238E27FC236}">
                <a16:creationId xmlns:a16="http://schemas.microsoft.com/office/drawing/2014/main" id="{A0DFF602-A807-B080-5002-19A027BD715C}"/>
              </a:ext>
            </a:extLst>
          </p:cNvPr>
          <p:cNvSpPr txBox="1"/>
          <p:nvPr/>
        </p:nvSpPr>
        <p:spPr>
          <a:xfrm>
            <a:off x="8347586" y="3663982"/>
            <a:ext cx="2286000" cy="1258806"/>
          </a:xfrm>
          <a:prstGeom prst="rect">
            <a:avLst/>
          </a:prstGeom>
          <a:noFill/>
        </p:spPr>
        <p:txBody>
          <a:bodyPr wrap="square">
            <a:spAutoFit/>
          </a:bodyPr>
          <a:lstStyle/>
          <a:p>
            <a:pPr marL="171450" indent="-171450" algn="ctr">
              <a:lnSpc>
                <a:spcPct val="150000"/>
              </a:lnSpc>
              <a:buFont typeface="Arial" panose="020B0604020202020204" pitchFamily="34" charset="0"/>
              <a:buChar char="•"/>
            </a:pPr>
            <a:r>
              <a:rPr lang="en-US" sz="1300" dirty="0">
                <a:solidFill>
                  <a:schemeClr val="bg1"/>
                </a:solidFill>
                <a:latin typeface="Montserrat" pitchFamily="2" charset="77"/>
                <a:ea typeface="Montserrat" charset="0"/>
                <a:cs typeface="Montserrat" charset="0"/>
              </a:rPr>
              <a:t>Business-minded</a:t>
            </a:r>
          </a:p>
          <a:p>
            <a:pPr marL="171450" indent="-171450" algn="ctr">
              <a:lnSpc>
                <a:spcPct val="150000"/>
              </a:lnSpc>
              <a:buFont typeface="Arial" panose="020B0604020202020204" pitchFamily="34" charset="0"/>
              <a:buChar char="•"/>
            </a:pPr>
            <a:r>
              <a:rPr lang="en-US" sz="1300" dirty="0">
                <a:solidFill>
                  <a:schemeClr val="bg1"/>
                </a:solidFill>
                <a:latin typeface="Montserrat" pitchFamily="2" charset="77"/>
                <a:ea typeface="Montserrat" charset="0"/>
                <a:cs typeface="Montserrat" charset="0"/>
              </a:rPr>
              <a:t>Collaborative</a:t>
            </a:r>
          </a:p>
          <a:p>
            <a:pPr marL="171450" indent="-171450" algn="ctr">
              <a:lnSpc>
                <a:spcPct val="150000"/>
              </a:lnSpc>
              <a:buFont typeface="Arial" panose="020B0604020202020204" pitchFamily="34" charset="0"/>
              <a:buChar char="•"/>
            </a:pPr>
            <a:r>
              <a:rPr lang="en-US" sz="1300" dirty="0">
                <a:solidFill>
                  <a:schemeClr val="bg1"/>
                </a:solidFill>
                <a:latin typeface="Montserrat" pitchFamily="2" charset="77"/>
                <a:ea typeface="Montserrat" charset="0"/>
                <a:cs typeface="Montserrat" charset="0"/>
              </a:rPr>
              <a:t>Passionate</a:t>
            </a:r>
          </a:p>
          <a:p>
            <a:pPr marL="171450" indent="-171450" algn="ctr">
              <a:lnSpc>
                <a:spcPct val="150000"/>
              </a:lnSpc>
              <a:buFont typeface="Arial" panose="020B0604020202020204" pitchFamily="34" charset="0"/>
              <a:buChar char="•"/>
            </a:pPr>
            <a:r>
              <a:rPr lang="en-US" sz="1300" dirty="0">
                <a:solidFill>
                  <a:schemeClr val="bg1"/>
                </a:solidFill>
                <a:latin typeface="Montserrat" pitchFamily="2" charset="77"/>
                <a:ea typeface="Montserrat" charset="0"/>
                <a:cs typeface="Montserrat" charset="0"/>
              </a:rPr>
              <a:t>Open-Minded</a:t>
            </a:r>
          </a:p>
        </p:txBody>
      </p:sp>
      <p:sp>
        <p:nvSpPr>
          <p:cNvPr id="2" name="Tekstfelt 1">
            <a:extLst>
              <a:ext uri="{FF2B5EF4-FFF2-40B4-BE49-F238E27FC236}">
                <a16:creationId xmlns:a16="http://schemas.microsoft.com/office/drawing/2014/main" id="{FD6EB3C7-5187-5805-3519-9F80EDF40747}"/>
              </a:ext>
            </a:extLst>
          </p:cNvPr>
          <p:cNvSpPr txBox="1"/>
          <p:nvPr/>
        </p:nvSpPr>
        <p:spPr>
          <a:xfrm>
            <a:off x="4663149" y="3663982"/>
            <a:ext cx="2662888" cy="1859035"/>
          </a:xfrm>
          <a:prstGeom prst="rect">
            <a:avLst/>
          </a:prstGeom>
          <a:noFill/>
        </p:spPr>
        <p:txBody>
          <a:bodyPr wrap="square">
            <a:spAutoFit/>
          </a:bodyPr>
          <a:lstStyle/>
          <a:p>
            <a:pPr algn="ctr">
              <a:lnSpc>
                <a:spcPct val="150000"/>
              </a:lnSpc>
            </a:pPr>
            <a:r>
              <a:rPr lang="en-US" sz="1300" dirty="0">
                <a:solidFill>
                  <a:schemeClr val="bg1"/>
                </a:solidFill>
                <a:latin typeface="Montserrat" pitchFamily="2" charset="77"/>
                <a:ea typeface="Montserrat" charset="0"/>
                <a:cs typeface="Montserrat" charset="0"/>
              </a:rPr>
              <a:t>We support the growth </a:t>
            </a:r>
            <a:br>
              <a:rPr lang="en-US" sz="1300" dirty="0">
                <a:solidFill>
                  <a:schemeClr val="bg1"/>
                </a:solidFill>
                <a:latin typeface="Montserrat" pitchFamily="2" charset="77"/>
                <a:ea typeface="Montserrat" charset="0"/>
                <a:cs typeface="Montserrat" charset="0"/>
              </a:rPr>
            </a:br>
            <a:r>
              <a:rPr lang="en-US" sz="1300" dirty="0">
                <a:solidFill>
                  <a:schemeClr val="bg1"/>
                </a:solidFill>
                <a:latin typeface="Montserrat" pitchFamily="2" charset="77"/>
                <a:ea typeface="Montserrat" charset="0"/>
                <a:cs typeface="Montserrat" charset="0"/>
              </a:rPr>
              <a:t>of international business </a:t>
            </a:r>
            <a:br>
              <a:rPr lang="en-US" sz="1300" dirty="0">
                <a:solidFill>
                  <a:schemeClr val="bg1"/>
                </a:solidFill>
                <a:latin typeface="Montserrat" pitchFamily="2" charset="77"/>
                <a:ea typeface="Montserrat" charset="0"/>
                <a:cs typeface="Montserrat" charset="0"/>
              </a:rPr>
            </a:br>
            <a:r>
              <a:rPr lang="en-US" sz="1300" dirty="0">
                <a:solidFill>
                  <a:schemeClr val="bg1"/>
                </a:solidFill>
                <a:latin typeface="Montserrat" pitchFamily="2" charset="77"/>
                <a:ea typeface="Montserrat" charset="0"/>
                <a:cs typeface="Montserrat" charset="0"/>
              </a:rPr>
              <a:t>in Denmark and Greater Copenhagen to enable the world’s sustainable transition</a:t>
            </a:r>
          </a:p>
          <a:p>
            <a:pPr algn="ctr">
              <a:lnSpc>
                <a:spcPct val="150000"/>
              </a:lnSpc>
            </a:pPr>
            <a:endParaRPr lang="en-US" sz="1300" dirty="0">
              <a:solidFill>
                <a:schemeClr val="bg1"/>
              </a:solidFill>
              <a:latin typeface="Montserrat" pitchFamily="2" charset="77"/>
              <a:ea typeface="Montserrat" charset="0"/>
              <a:cs typeface="Montserrat" charset="0"/>
            </a:endParaRPr>
          </a:p>
        </p:txBody>
      </p:sp>
      <p:sp>
        <p:nvSpPr>
          <p:cNvPr id="4" name="Tekstfelt 3">
            <a:extLst>
              <a:ext uri="{FF2B5EF4-FFF2-40B4-BE49-F238E27FC236}">
                <a16:creationId xmlns:a16="http://schemas.microsoft.com/office/drawing/2014/main" id="{58B1B58D-573E-71B7-A0A2-7C3E95BDF56E}"/>
              </a:ext>
            </a:extLst>
          </p:cNvPr>
          <p:cNvSpPr txBox="1"/>
          <p:nvPr/>
        </p:nvSpPr>
        <p:spPr>
          <a:xfrm>
            <a:off x="1175112" y="3663982"/>
            <a:ext cx="2738141" cy="658642"/>
          </a:xfrm>
          <a:prstGeom prst="rect">
            <a:avLst/>
          </a:prstGeom>
          <a:noFill/>
        </p:spPr>
        <p:txBody>
          <a:bodyPr wrap="square">
            <a:spAutoFit/>
          </a:bodyPr>
          <a:lstStyle/>
          <a:p>
            <a:pPr algn="ctr">
              <a:lnSpc>
                <a:spcPct val="150000"/>
              </a:lnSpc>
            </a:pPr>
            <a:r>
              <a:rPr lang="en-US" sz="1300" dirty="0">
                <a:solidFill>
                  <a:schemeClr val="bg1"/>
                </a:solidFill>
                <a:latin typeface="Montserrat" pitchFamily="2" charset="77"/>
                <a:ea typeface="Montserrat" charset="0"/>
                <a:cs typeface="Montserrat" charset="0"/>
              </a:rPr>
              <a:t>To enable the world’s </a:t>
            </a:r>
            <a:br>
              <a:rPr lang="en-US" sz="1300" dirty="0">
                <a:solidFill>
                  <a:schemeClr val="bg1"/>
                </a:solidFill>
                <a:latin typeface="Montserrat" pitchFamily="2" charset="77"/>
                <a:ea typeface="Montserrat" charset="0"/>
                <a:cs typeface="Montserrat" charset="0"/>
              </a:rPr>
            </a:br>
            <a:r>
              <a:rPr lang="en-US" sz="1300" dirty="0">
                <a:solidFill>
                  <a:schemeClr val="bg1"/>
                </a:solidFill>
                <a:latin typeface="Montserrat" pitchFamily="2" charset="77"/>
                <a:ea typeface="Montserrat" charset="0"/>
                <a:cs typeface="Montserrat" charset="0"/>
              </a:rPr>
              <a:t>sustainable transition</a:t>
            </a:r>
          </a:p>
        </p:txBody>
      </p:sp>
      <p:cxnSp>
        <p:nvCxnSpPr>
          <p:cNvPr id="9" name="Lige forbindelse 8">
            <a:extLst>
              <a:ext uri="{FF2B5EF4-FFF2-40B4-BE49-F238E27FC236}">
                <a16:creationId xmlns:a16="http://schemas.microsoft.com/office/drawing/2014/main" id="{9FF60612-9163-2072-7518-4DBE7AFE35BF}"/>
              </a:ext>
            </a:extLst>
          </p:cNvPr>
          <p:cNvCxnSpPr>
            <a:cxnSpLocks/>
          </p:cNvCxnSpPr>
          <p:nvPr/>
        </p:nvCxnSpPr>
        <p:spPr>
          <a:xfrm>
            <a:off x="4831867" y="3526612"/>
            <a:ext cx="228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E71A36BA-74B6-7071-738B-4BBDC2A4559D}"/>
              </a:ext>
            </a:extLst>
          </p:cNvPr>
          <p:cNvSpPr txBox="1"/>
          <p:nvPr/>
        </p:nvSpPr>
        <p:spPr>
          <a:xfrm>
            <a:off x="1106745" y="2679882"/>
            <a:ext cx="2738141" cy="709361"/>
          </a:xfrm>
          <a:prstGeom prst="rect">
            <a:avLst/>
          </a:prstGeom>
          <a:noFill/>
        </p:spPr>
        <p:txBody>
          <a:bodyPr wrap="square">
            <a:spAutoFit/>
          </a:bodyPr>
          <a:lstStyle/>
          <a:p>
            <a:pPr algn="ctr">
              <a:lnSpc>
                <a:spcPct val="150000"/>
              </a:lnSpc>
            </a:pPr>
            <a:r>
              <a:rPr lang="en-US" sz="3000" dirty="0">
                <a:solidFill>
                  <a:schemeClr val="bg1"/>
                </a:solidFill>
                <a:latin typeface="IBM Plex Serif SmBld" panose="02060503050406000203" pitchFamily="18" charset="77"/>
                <a:ea typeface="Montserrat" charset="0"/>
                <a:cs typeface="Montserrat" charset="0"/>
              </a:rPr>
              <a:t>Vision:</a:t>
            </a:r>
          </a:p>
        </p:txBody>
      </p:sp>
      <p:sp>
        <p:nvSpPr>
          <p:cNvPr id="12" name="Tekstfelt 11">
            <a:extLst>
              <a:ext uri="{FF2B5EF4-FFF2-40B4-BE49-F238E27FC236}">
                <a16:creationId xmlns:a16="http://schemas.microsoft.com/office/drawing/2014/main" id="{161690CA-A094-110F-4BF1-495B4E1EF344}"/>
              </a:ext>
            </a:extLst>
          </p:cNvPr>
          <p:cNvSpPr txBox="1"/>
          <p:nvPr/>
        </p:nvSpPr>
        <p:spPr>
          <a:xfrm>
            <a:off x="4601033" y="2679882"/>
            <a:ext cx="2738141" cy="709361"/>
          </a:xfrm>
          <a:prstGeom prst="rect">
            <a:avLst/>
          </a:prstGeom>
          <a:noFill/>
        </p:spPr>
        <p:txBody>
          <a:bodyPr wrap="square">
            <a:spAutoFit/>
          </a:bodyPr>
          <a:lstStyle/>
          <a:p>
            <a:pPr algn="ctr">
              <a:lnSpc>
                <a:spcPct val="150000"/>
              </a:lnSpc>
            </a:pPr>
            <a:r>
              <a:rPr lang="en-US" sz="3000" dirty="0">
                <a:solidFill>
                  <a:schemeClr val="bg1"/>
                </a:solidFill>
                <a:latin typeface="IBM Plex Serif SmBld" panose="02060503050406000203" pitchFamily="18" charset="77"/>
                <a:ea typeface="Montserrat" charset="0"/>
                <a:cs typeface="Montserrat" charset="0"/>
              </a:rPr>
              <a:t>Mission:</a:t>
            </a:r>
          </a:p>
        </p:txBody>
      </p:sp>
      <p:sp>
        <p:nvSpPr>
          <p:cNvPr id="22" name="Tekstfelt 21">
            <a:extLst>
              <a:ext uri="{FF2B5EF4-FFF2-40B4-BE49-F238E27FC236}">
                <a16:creationId xmlns:a16="http://schemas.microsoft.com/office/drawing/2014/main" id="{DEA9CC84-734C-C910-FCC2-398AE816353E}"/>
              </a:ext>
            </a:extLst>
          </p:cNvPr>
          <p:cNvSpPr txBox="1"/>
          <p:nvPr/>
        </p:nvSpPr>
        <p:spPr>
          <a:xfrm>
            <a:off x="8095321" y="2679882"/>
            <a:ext cx="2738141" cy="709361"/>
          </a:xfrm>
          <a:prstGeom prst="rect">
            <a:avLst/>
          </a:prstGeom>
          <a:noFill/>
        </p:spPr>
        <p:txBody>
          <a:bodyPr wrap="square">
            <a:spAutoFit/>
          </a:bodyPr>
          <a:lstStyle/>
          <a:p>
            <a:pPr algn="ctr">
              <a:lnSpc>
                <a:spcPct val="150000"/>
              </a:lnSpc>
            </a:pPr>
            <a:r>
              <a:rPr lang="en-US" sz="3000" dirty="0">
                <a:solidFill>
                  <a:schemeClr val="bg1"/>
                </a:solidFill>
                <a:latin typeface="IBM Plex Serif SmBld" panose="02060503050406000203" pitchFamily="18" charset="77"/>
                <a:ea typeface="Montserrat" charset="0"/>
                <a:cs typeface="Montserrat" charset="0"/>
              </a:rPr>
              <a:t>Values:</a:t>
            </a:r>
          </a:p>
        </p:txBody>
      </p:sp>
      <p:cxnSp>
        <p:nvCxnSpPr>
          <p:cNvPr id="32" name="Lige forbindelse 31">
            <a:extLst>
              <a:ext uri="{FF2B5EF4-FFF2-40B4-BE49-F238E27FC236}">
                <a16:creationId xmlns:a16="http://schemas.microsoft.com/office/drawing/2014/main" id="{CA32884F-138B-3ABC-DBFC-1ACDE408BB4C}"/>
              </a:ext>
            </a:extLst>
          </p:cNvPr>
          <p:cNvCxnSpPr>
            <a:cxnSpLocks/>
          </p:cNvCxnSpPr>
          <p:nvPr/>
        </p:nvCxnSpPr>
        <p:spPr>
          <a:xfrm>
            <a:off x="8347586" y="3526612"/>
            <a:ext cx="228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4FD143F4-9E0F-B9F0-B7CE-58624E70B6D0}"/>
              </a:ext>
            </a:extLst>
          </p:cNvPr>
          <p:cNvCxnSpPr>
            <a:cxnSpLocks/>
          </p:cNvCxnSpPr>
          <p:nvPr/>
        </p:nvCxnSpPr>
        <p:spPr>
          <a:xfrm>
            <a:off x="1466167" y="3526612"/>
            <a:ext cx="228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44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and, udendørs, havn, bred&#10;&#10;Automatisk genereret beskrivelse">
            <a:extLst>
              <a:ext uri="{FF2B5EF4-FFF2-40B4-BE49-F238E27FC236}">
                <a16:creationId xmlns:a16="http://schemas.microsoft.com/office/drawing/2014/main" id="{4522C5B5-40A9-01A6-A813-E77D837CF777}"/>
              </a:ext>
            </a:extLst>
          </p:cNvPr>
          <p:cNvPicPr>
            <a:picLocks noChangeAspect="1"/>
          </p:cNvPicPr>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rcRect t="12073" b="15992"/>
          <a:stretch/>
        </p:blipFill>
        <p:spPr>
          <a:xfrm>
            <a:off x="371474" y="1208597"/>
            <a:ext cx="11449051" cy="5281103"/>
          </a:xfrm>
          <a:prstGeom prst="rect">
            <a:avLst/>
          </a:prstGeom>
        </p:spPr>
      </p:pic>
      <p:sp>
        <p:nvSpPr>
          <p:cNvPr id="6" name="CuadroTexto 350">
            <a:extLst>
              <a:ext uri="{FF2B5EF4-FFF2-40B4-BE49-F238E27FC236}">
                <a16:creationId xmlns:a16="http://schemas.microsoft.com/office/drawing/2014/main" id="{DB4EE5BC-40B9-E591-1E45-26B7048BBA41}"/>
              </a:ext>
            </a:extLst>
          </p:cNvPr>
          <p:cNvSpPr txBox="1"/>
          <p:nvPr/>
        </p:nvSpPr>
        <p:spPr>
          <a:xfrm>
            <a:off x="308758" y="327981"/>
            <a:ext cx="9058009" cy="707886"/>
          </a:xfrm>
          <a:prstGeom prst="rect">
            <a:avLst/>
          </a:prstGeom>
          <a:noFill/>
        </p:spPr>
        <p:txBody>
          <a:bodyPr wrap="square" rtlCol="0">
            <a:spAutoFit/>
          </a:bodyPr>
          <a:lstStyle/>
          <a:p>
            <a:r>
              <a:rPr lang="en-US" sz="2500" b="1">
                <a:latin typeface="IBM Plex Serif" panose="02060503050406000203" pitchFamily="18" charset="77"/>
                <a:ea typeface="Lato Heavy" charset="0"/>
                <a:cs typeface="Poppins" pitchFamily="2" charset="77"/>
              </a:rPr>
              <a:t>It’s a fact: </a:t>
            </a:r>
          </a:p>
          <a:p>
            <a:r>
              <a:rPr lang="en-US" sz="1500">
                <a:solidFill>
                  <a:schemeClr val="bg1">
                    <a:lumMod val="65000"/>
                  </a:schemeClr>
                </a:solidFill>
                <a:latin typeface="Montserrat" pitchFamily="2" charset="77"/>
                <a:ea typeface="Lato Heavy" charset="0"/>
                <a:cs typeface="Poppins" pitchFamily="2" charset="77"/>
              </a:rPr>
              <a:t>– Seven good reasons why Copenhagen and Denmark is the right choice</a:t>
            </a:r>
          </a:p>
        </p:txBody>
      </p:sp>
      <p:grpSp>
        <p:nvGrpSpPr>
          <p:cNvPr id="42" name="Gruppe 41">
            <a:extLst>
              <a:ext uri="{FF2B5EF4-FFF2-40B4-BE49-F238E27FC236}">
                <a16:creationId xmlns:a16="http://schemas.microsoft.com/office/drawing/2014/main" id="{13AD8934-6A8E-A727-7484-3706173A258C}"/>
              </a:ext>
            </a:extLst>
          </p:cNvPr>
          <p:cNvGrpSpPr/>
          <p:nvPr/>
        </p:nvGrpSpPr>
        <p:grpSpPr>
          <a:xfrm>
            <a:off x="1937893" y="1765189"/>
            <a:ext cx="3832661" cy="738664"/>
            <a:chOff x="6345274" y="2968924"/>
            <a:chExt cx="3832661" cy="738664"/>
          </a:xfrm>
        </p:grpSpPr>
        <p:sp>
          <p:nvSpPr>
            <p:cNvPr id="20" name="TextBox 35">
              <a:extLst>
                <a:ext uri="{FF2B5EF4-FFF2-40B4-BE49-F238E27FC236}">
                  <a16:creationId xmlns:a16="http://schemas.microsoft.com/office/drawing/2014/main" id="{79F1C196-E39C-4B85-18C8-3636519AF888}"/>
                </a:ext>
              </a:extLst>
            </p:cNvPr>
            <p:cNvSpPr txBox="1"/>
            <p:nvPr/>
          </p:nvSpPr>
          <p:spPr>
            <a:xfrm>
              <a:off x="6419355" y="2968924"/>
              <a:ext cx="375858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The </a:t>
              </a:r>
              <a:r>
                <a:rPr lang="da-DK" sz="1200" err="1">
                  <a:solidFill>
                    <a:schemeClr val="bg1"/>
                  </a:solidFill>
                  <a:latin typeface="Montserrat" pitchFamily="2" charset="77"/>
                  <a:ea typeface="Calibri" panose="020F0502020204030204" pitchFamily="34" charset="0"/>
                </a:rPr>
                <a:t>World's</a:t>
              </a:r>
              <a:r>
                <a:rPr lang="da-DK" sz="1200">
                  <a:solidFill>
                    <a:schemeClr val="bg1"/>
                  </a:solidFill>
                  <a:latin typeface="Montserrat" pitchFamily="2" charset="77"/>
                  <a:ea typeface="Calibri" panose="020F0502020204030204" pitchFamily="34" charset="0"/>
                </a:rPr>
                <a:t> Most </a:t>
              </a:r>
              <a:r>
                <a:rPr lang="da-DK" sz="1200" err="1">
                  <a:solidFill>
                    <a:schemeClr val="bg1"/>
                  </a:solidFill>
                  <a:latin typeface="Montserrat" pitchFamily="2" charset="77"/>
                  <a:ea typeface="Calibri" panose="020F0502020204030204" pitchFamily="34" charset="0"/>
                </a:rPr>
                <a:t>Liveable</a:t>
              </a:r>
              <a:r>
                <a:rPr lang="da-DK" sz="1200">
                  <a:solidFill>
                    <a:schemeClr val="bg1"/>
                  </a:solidFill>
                  <a:latin typeface="Montserrat" pitchFamily="2" charset="77"/>
                  <a:ea typeface="Calibri" panose="020F0502020204030204" pitchFamily="34" charset="0"/>
                </a:rPr>
                <a:t> </a:t>
              </a:r>
              <a:r>
                <a:rPr lang="da-DK" sz="1200" err="1">
                  <a:solidFill>
                    <a:schemeClr val="bg1"/>
                  </a:solidFill>
                  <a:latin typeface="Montserrat" pitchFamily="2" charset="77"/>
                  <a:ea typeface="Calibri" panose="020F0502020204030204" pitchFamily="34" charset="0"/>
                </a:rPr>
                <a:t>Cities</a:t>
              </a:r>
              <a:r>
                <a:rPr lang="da-DK" sz="1200">
                  <a:solidFill>
                    <a:schemeClr val="bg1"/>
                  </a:solidFill>
                  <a:latin typeface="Montserrat" pitchFamily="2" charset="77"/>
                  <a:ea typeface="Calibri" panose="020F0502020204030204" pitchFamily="34" charset="0"/>
                </a:rPr>
                <a:t> (</a:t>
              </a:r>
              <a:r>
                <a:rPr lang="da-DK" sz="1200" err="1">
                  <a:solidFill>
                    <a:schemeClr val="bg1"/>
                  </a:solidFill>
                  <a:latin typeface="Montserrat" pitchFamily="2" charset="77"/>
                  <a:ea typeface="Calibri" panose="020F0502020204030204" pitchFamily="34" charset="0"/>
                </a:rPr>
                <a:t>Monocle</a:t>
              </a:r>
              <a:r>
                <a:rPr lang="da-DK" sz="1200">
                  <a:solidFill>
                    <a:schemeClr val="bg1"/>
                  </a:solidFill>
                  <a:latin typeface="Montserrat" pitchFamily="2" charset="77"/>
                  <a:ea typeface="Calibri" panose="020F0502020204030204" pitchFamily="34" charset="0"/>
                </a:rPr>
                <a:t>) </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Copenhagen is #1</a:t>
              </a:r>
            </a:p>
          </p:txBody>
        </p:sp>
        <p:cxnSp>
          <p:nvCxnSpPr>
            <p:cNvPr id="22" name="Lige forbindelse 21">
              <a:extLst>
                <a:ext uri="{FF2B5EF4-FFF2-40B4-BE49-F238E27FC236}">
                  <a16:creationId xmlns:a16="http://schemas.microsoft.com/office/drawing/2014/main" id="{A0E4D1F3-B457-6B94-3805-09D2F5DC2AB1}"/>
                </a:ext>
              </a:extLst>
            </p:cNvPr>
            <p:cNvCxnSpPr>
              <a:cxnSpLocks/>
            </p:cNvCxnSpPr>
            <p:nvPr/>
          </p:nvCxnSpPr>
          <p:spPr>
            <a:xfrm>
              <a:off x="6345274" y="3022609"/>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8BCDAB40-45F5-57BC-2CC3-F87078001622}"/>
              </a:ext>
            </a:extLst>
          </p:cNvPr>
          <p:cNvGrpSpPr/>
          <p:nvPr/>
        </p:nvGrpSpPr>
        <p:grpSpPr>
          <a:xfrm>
            <a:off x="1937893" y="2913922"/>
            <a:ext cx="3077022" cy="738664"/>
            <a:chOff x="2457086" y="2935597"/>
            <a:chExt cx="3077022" cy="738664"/>
          </a:xfrm>
        </p:grpSpPr>
        <p:sp>
          <p:nvSpPr>
            <p:cNvPr id="4" name="TextBox 35">
              <a:extLst>
                <a:ext uri="{FF2B5EF4-FFF2-40B4-BE49-F238E27FC236}">
                  <a16:creationId xmlns:a16="http://schemas.microsoft.com/office/drawing/2014/main" id="{F8A8660D-DD5D-0632-597D-6EEB22FD6F7E}"/>
                </a:ext>
              </a:extLst>
            </p:cNvPr>
            <p:cNvSpPr txBox="1"/>
            <p:nvPr/>
          </p:nvSpPr>
          <p:spPr>
            <a:xfrm>
              <a:off x="2554887" y="2935597"/>
              <a:ext cx="2979221" cy="738664"/>
            </a:xfrm>
            <a:prstGeom prst="rect">
              <a:avLst/>
            </a:prstGeom>
            <a:noFill/>
          </p:spPr>
          <p:txBody>
            <a:bodyPr wrap="square" rtlCol="0">
              <a:spAutoFit/>
            </a:bodyPr>
            <a:lstStyle/>
            <a:p>
              <a:r>
                <a:rPr lang="da-DK" sz="1200" err="1">
                  <a:solidFill>
                    <a:schemeClr val="bg1"/>
                  </a:solidFill>
                  <a:latin typeface="Montserrat" pitchFamily="2" charset="77"/>
                  <a:ea typeface="Calibri" panose="020F0502020204030204" pitchFamily="34" charset="0"/>
                </a:rPr>
                <a:t>Ease</a:t>
              </a:r>
              <a:r>
                <a:rPr lang="da-DK" sz="1200">
                  <a:solidFill>
                    <a:schemeClr val="bg1"/>
                  </a:solidFill>
                  <a:latin typeface="Montserrat" pitchFamily="2" charset="77"/>
                  <a:ea typeface="Calibri" panose="020F0502020204030204" pitchFamily="34" charset="0"/>
                </a:rPr>
                <a:t> of </a:t>
              </a:r>
              <a:r>
                <a:rPr lang="da-DK" sz="1200" err="1">
                  <a:solidFill>
                    <a:schemeClr val="bg1"/>
                  </a:solidFill>
                  <a:latin typeface="Montserrat" pitchFamily="2" charset="77"/>
                  <a:ea typeface="Calibri" panose="020F0502020204030204" pitchFamily="34" charset="0"/>
                </a:rPr>
                <a:t>doing</a:t>
              </a:r>
              <a:r>
                <a:rPr lang="da-DK" sz="1200">
                  <a:solidFill>
                    <a:schemeClr val="bg1"/>
                  </a:solidFill>
                  <a:latin typeface="Montserrat" pitchFamily="2" charset="77"/>
                  <a:ea typeface="Calibri" panose="020F0502020204030204" pitchFamily="34" charset="0"/>
                </a:rPr>
                <a:t> business </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24" name="Lige forbindelse 23">
              <a:extLst>
                <a:ext uri="{FF2B5EF4-FFF2-40B4-BE49-F238E27FC236}">
                  <a16:creationId xmlns:a16="http://schemas.microsoft.com/office/drawing/2014/main" id="{7C11BFCD-B821-971B-361D-1B08D009CD01}"/>
                </a:ext>
              </a:extLst>
            </p:cNvPr>
            <p:cNvCxnSpPr>
              <a:cxnSpLocks/>
            </p:cNvCxnSpPr>
            <p:nvPr/>
          </p:nvCxnSpPr>
          <p:spPr>
            <a:xfrm>
              <a:off x="2457086" y="3022609"/>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E4E3E5B2-B183-D5F3-E792-5FF4FC47C182}"/>
              </a:ext>
            </a:extLst>
          </p:cNvPr>
          <p:cNvGrpSpPr/>
          <p:nvPr/>
        </p:nvGrpSpPr>
        <p:grpSpPr>
          <a:xfrm>
            <a:off x="1937893" y="4105185"/>
            <a:ext cx="3379171" cy="738664"/>
            <a:chOff x="2457086" y="4109708"/>
            <a:chExt cx="3379171" cy="738664"/>
          </a:xfrm>
        </p:grpSpPr>
        <p:sp>
          <p:nvSpPr>
            <p:cNvPr id="25" name="TextBox 35">
              <a:extLst>
                <a:ext uri="{FF2B5EF4-FFF2-40B4-BE49-F238E27FC236}">
                  <a16:creationId xmlns:a16="http://schemas.microsoft.com/office/drawing/2014/main" id="{74042C91-F329-644B-54A9-7A7001339E9E}"/>
                </a:ext>
              </a:extLst>
            </p:cNvPr>
            <p:cNvSpPr txBox="1"/>
            <p:nvPr/>
          </p:nvSpPr>
          <p:spPr>
            <a:xfrm>
              <a:off x="2554887" y="4109708"/>
              <a:ext cx="328137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World </a:t>
              </a:r>
              <a:r>
                <a:rPr lang="da-DK" sz="1200" err="1">
                  <a:solidFill>
                    <a:schemeClr val="bg1"/>
                  </a:solidFill>
                  <a:latin typeface="Montserrat" pitchFamily="2" charset="77"/>
                  <a:ea typeface="Calibri" panose="020F0502020204030204" pitchFamily="34" charset="0"/>
                </a:rPr>
                <a:t>Competitiveness</a:t>
              </a:r>
              <a:r>
                <a:rPr lang="da-DK" sz="1200">
                  <a:solidFill>
                    <a:schemeClr val="bg1"/>
                  </a:solidFill>
                  <a:latin typeface="Montserrat" pitchFamily="2" charset="77"/>
                  <a:ea typeface="Calibri" panose="020F0502020204030204" pitchFamily="34" charset="0"/>
                </a:rPr>
                <a:t> Ranking (IMD)</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26" name="Lige forbindelse 25">
              <a:extLst>
                <a:ext uri="{FF2B5EF4-FFF2-40B4-BE49-F238E27FC236}">
                  <a16:creationId xmlns:a16="http://schemas.microsoft.com/office/drawing/2014/main" id="{7A672453-20AA-9C1A-D5D4-EBBB7F8B0309}"/>
                </a:ext>
              </a:extLst>
            </p:cNvPr>
            <p:cNvCxnSpPr>
              <a:cxnSpLocks/>
            </p:cNvCxnSpPr>
            <p:nvPr/>
          </p:nvCxnSpPr>
          <p:spPr>
            <a:xfrm>
              <a:off x="2457086" y="4164915"/>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6388AB9-7B7D-6933-292A-F43FC3B913A2}"/>
              </a:ext>
            </a:extLst>
          </p:cNvPr>
          <p:cNvGrpSpPr/>
          <p:nvPr/>
        </p:nvGrpSpPr>
        <p:grpSpPr>
          <a:xfrm>
            <a:off x="6008961" y="4098755"/>
            <a:ext cx="3832661" cy="738664"/>
            <a:chOff x="6345274" y="4103278"/>
            <a:chExt cx="3832661" cy="738664"/>
          </a:xfrm>
        </p:grpSpPr>
        <p:cxnSp>
          <p:nvCxnSpPr>
            <p:cNvPr id="28" name="Lige forbindelse 27">
              <a:extLst>
                <a:ext uri="{FF2B5EF4-FFF2-40B4-BE49-F238E27FC236}">
                  <a16:creationId xmlns:a16="http://schemas.microsoft.com/office/drawing/2014/main" id="{90895B90-C7FB-B1C7-8FE3-6AEB5E9EAC1E}"/>
                </a:ext>
              </a:extLst>
            </p:cNvPr>
            <p:cNvCxnSpPr>
              <a:cxnSpLocks/>
            </p:cNvCxnSpPr>
            <p:nvPr/>
          </p:nvCxnSpPr>
          <p:spPr>
            <a:xfrm>
              <a:off x="6345274" y="4156963"/>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35">
              <a:extLst>
                <a:ext uri="{FF2B5EF4-FFF2-40B4-BE49-F238E27FC236}">
                  <a16:creationId xmlns:a16="http://schemas.microsoft.com/office/drawing/2014/main" id="{1F106138-B479-BDDE-0267-E1CAC99D4638}"/>
                </a:ext>
              </a:extLst>
            </p:cNvPr>
            <p:cNvSpPr txBox="1"/>
            <p:nvPr/>
          </p:nvSpPr>
          <p:spPr>
            <a:xfrm>
              <a:off x="6419355" y="4103278"/>
              <a:ext cx="375858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Most Digital </a:t>
              </a:r>
              <a:r>
                <a:rPr lang="da-DK" sz="1200" err="1">
                  <a:solidFill>
                    <a:schemeClr val="bg1"/>
                  </a:solidFill>
                  <a:latin typeface="Montserrat" pitchFamily="2" charset="77"/>
                  <a:ea typeface="Calibri" panose="020F0502020204030204" pitchFamily="34" charset="0"/>
                </a:rPr>
                <a:t>Cities</a:t>
              </a:r>
              <a:r>
                <a:rPr lang="da-DK" sz="1200">
                  <a:solidFill>
                    <a:schemeClr val="bg1"/>
                  </a:solidFill>
                  <a:latin typeface="Montserrat" pitchFamily="2" charset="77"/>
                  <a:ea typeface="Calibri" panose="020F0502020204030204" pitchFamily="34" charset="0"/>
                </a:rPr>
                <a:t> (Economist </a:t>
              </a:r>
              <a:r>
                <a:rPr lang="da-DK" sz="1200" err="1">
                  <a:solidFill>
                    <a:schemeClr val="bg1"/>
                  </a:solidFill>
                  <a:latin typeface="Montserrat" pitchFamily="2" charset="77"/>
                  <a:ea typeface="Calibri" panose="020F0502020204030204" pitchFamily="34" charset="0"/>
                </a:rPr>
                <a:t>Impact</a:t>
              </a:r>
              <a:r>
                <a:rPr lang="da-DK" sz="1200">
                  <a:solidFill>
                    <a:schemeClr val="bg1"/>
                  </a:solidFill>
                  <a:latin typeface="Montserrat" pitchFamily="2" charset="77"/>
                  <a:ea typeface="Calibri" panose="020F0502020204030204" pitchFamily="34" charset="0"/>
                </a:rPr>
                <a:t>)</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Copenhagen is #1</a:t>
              </a:r>
            </a:p>
          </p:txBody>
        </p:sp>
      </p:grpSp>
      <p:grpSp>
        <p:nvGrpSpPr>
          <p:cNvPr id="36" name="Gruppe 35">
            <a:extLst>
              <a:ext uri="{FF2B5EF4-FFF2-40B4-BE49-F238E27FC236}">
                <a16:creationId xmlns:a16="http://schemas.microsoft.com/office/drawing/2014/main" id="{D844F914-FAA7-D285-75CD-4F72A831EBE9}"/>
              </a:ext>
            </a:extLst>
          </p:cNvPr>
          <p:cNvGrpSpPr/>
          <p:nvPr/>
        </p:nvGrpSpPr>
        <p:grpSpPr>
          <a:xfrm>
            <a:off x="6008961" y="2913922"/>
            <a:ext cx="4357183" cy="738664"/>
            <a:chOff x="2457086" y="1945404"/>
            <a:chExt cx="4357183" cy="738664"/>
          </a:xfrm>
        </p:grpSpPr>
        <p:sp>
          <p:nvSpPr>
            <p:cNvPr id="30" name="TextBox 35">
              <a:extLst>
                <a:ext uri="{FF2B5EF4-FFF2-40B4-BE49-F238E27FC236}">
                  <a16:creationId xmlns:a16="http://schemas.microsoft.com/office/drawing/2014/main" id="{C4E41458-275C-073D-65D3-0C649F595E04}"/>
                </a:ext>
              </a:extLst>
            </p:cNvPr>
            <p:cNvSpPr txBox="1"/>
            <p:nvPr/>
          </p:nvSpPr>
          <p:spPr>
            <a:xfrm>
              <a:off x="2554887" y="1945404"/>
              <a:ext cx="4259382"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The </a:t>
              </a:r>
              <a:r>
                <a:rPr lang="da-DK" sz="1200" err="1">
                  <a:solidFill>
                    <a:schemeClr val="bg1"/>
                  </a:solidFill>
                  <a:latin typeface="Montserrat" pitchFamily="2" charset="77"/>
                  <a:ea typeface="Calibri" panose="020F0502020204030204" pitchFamily="34" charset="0"/>
                </a:rPr>
                <a:t>Enviromental</a:t>
              </a:r>
              <a:r>
                <a:rPr lang="da-DK" sz="1200">
                  <a:solidFill>
                    <a:schemeClr val="bg1"/>
                  </a:solidFill>
                  <a:latin typeface="Montserrat" pitchFamily="2" charset="77"/>
                  <a:ea typeface="Calibri" panose="020F0502020204030204" pitchFamily="34" charset="0"/>
                </a:rPr>
                <a:t> </a:t>
              </a:r>
              <a:r>
                <a:rPr lang="da-DK" sz="1200" err="1">
                  <a:solidFill>
                    <a:schemeClr val="bg1"/>
                  </a:solidFill>
                  <a:latin typeface="Montserrat" pitchFamily="2" charset="77"/>
                  <a:ea typeface="Calibri" panose="020F0502020204030204" pitchFamily="34" charset="0"/>
                </a:rPr>
                <a:t>Perfomance</a:t>
              </a:r>
              <a:r>
                <a:rPr lang="da-DK" sz="1200">
                  <a:solidFill>
                    <a:schemeClr val="bg1"/>
                  </a:solidFill>
                  <a:latin typeface="Montserrat" pitchFamily="2" charset="77"/>
                  <a:ea typeface="Calibri" panose="020F0502020204030204" pitchFamily="34" charset="0"/>
                </a:rPr>
                <a:t> Index (Yale University)</a:t>
              </a:r>
              <a:br>
                <a:rPr lang="da-DK" sz="12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31" name="Lige forbindelse 30">
              <a:extLst>
                <a:ext uri="{FF2B5EF4-FFF2-40B4-BE49-F238E27FC236}">
                  <a16:creationId xmlns:a16="http://schemas.microsoft.com/office/drawing/2014/main" id="{623E65D5-2E63-41BC-A9C4-663554E06D1A}"/>
                </a:ext>
              </a:extLst>
            </p:cNvPr>
            <p:cNvCxnSpPr>
              <a:cxnSpLocks/>
            </p:cNvCxnSpPr>
            <p:nvPr/>
          </p:nvCxnSpPr>
          <p:spPr>
            <a:xfrm>
              <a:off x="2457086" y="1984708"/>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C2BF0CA2-6A2D-4093-E8F8-458BDE2972C1}"/>
              </a:ext>
            </a:extLst>
          </p:cNvPr>
          <p:cNvGrpSpPr/>
          <p:nvPr/>
        </p:nvGrpSpPr>
        <p:grpSpPr>
          <a:xfrm>
            <a:off x="1937893" y="5248649"/>
            <a:ext cx="3379171" cy="738664"/>
            <a:chOff x="2457086" y="5281232"/>
            <a:chExt cx="3379171" cy="738664"/>
          </a:xfrm>
        </p:grpSpPr>
        <p:sp>
          <p:nvSpPr>
            <p:cNvPr id="32" name="TextBox 35">
              <a:extLst>
                <a:ext uri="{FF2B5EF4-FFF2-40B4-BE49-F238E27FC236}">
                  <a16:creationId xmlns:a16="http://schemas.microsoft.com/office/drawing/2014/main" id="{5524A25F-3DDA-99EF-2A74-5DC19A07F37C}"/>
                </a:ext>
              </a:extLst>
            </p:cNvPr>
            <p:cNvSpPr txBox="1"/>
            <p:nvPr/>
          </p:nvSpPr>
          <p:spPr>
            <a:xfrm>
              <a:off x="2554887" y="5281232"/>
              <a:ext cx="328137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Most transparent country in the </a:t>
              </a:r>
              <a:r>
                <a:rPr lang="da-DK" sz="1200" err="1">
                  <a:solidFill>
                    <a:schemeClr val="bg1"/>
                  </a:solidFill>
                  <a:latin typeface="Montserrat" pitchFamily="2" charset="77"/>
                  <a:ea typeface="Calibri" panose="020F0502020204030204" pitchFamily="34" charset="0"/>
                </a:rPr>
                <a:t>world</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is #1</a:t>
              </a:r>
            </a:p>
          </p:txBody>
        </p:sp>
        <p:cxnSp>
          <p:nvCxnSpPr>
            <p:cNvPr id="33" name="Lige forbindelse 32">
              <a:extLst>
                <a:ext uri="{FF2B5EF4-FFF2-40B4-BE49-F238E27FC236}">
                  <a16:creationId xmlns:a16="http://schemas.microsoft.com/office/drawing/2014/main" id="{7D59AEE5-8506-B6DF-C32C-2072ECB4FC76}"/>
                </a:ext>
              </a:extLst>
            </p:cNvPr>
            <p:cNvCxnSpPr>
              <a:cxnSpLocks/>
            </p:cNvCxnSpPr>
            <p:nvPr/>
          </p:nvCxnSpPr>
          <p:spPr>
            <a:xfrm>
              <a:off x="2457086" y="5336439"/>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67F1F7F1-EF6D-B434-37DE-2125A8F3B36B}"/>
              </a:ext>
            </a:extLst>
          </p:cNvPr>
          <p:cNvGrpSpPr/>
          <p:nvPr/>
        </p:nvGrpSpPr>
        <p:grpSpPr>
          <a:xfrm>
            <a:off x="6008961" y="5247488"/>
            <a:ext cx="4961481" cy="738664"/>
            <a:chOff x="6345274" y="5280071"/>
            <a:chExt cx="4961481" cy="738664"/>
          </a:xfrm>
        </p:grpSpPr>
        <p:cxnSp>
          <p:nvCxnSpPr>
            <p:cNvPr id="34" name="Lige forbindelse 33">
              <a:extLst>
                <a:ext uri="{FF2B5EF4-FFF2-40B4-BE49-F238E27FC236}">
                  <a16:creationId xmlns:a16="http://schemas.microsoft.com/office/drawing/2014/main" id="{7BA0F191-24BB-568F-F1D4-3956EAA65079}"/>
                </a:ext>
              </a:extLst>
            </p:cNvPr>
            <p:cNvCxnSpPr>
              <a:cxnSpLocks/>
            </p:cNvCxnSpPr>
            <p:nvPr/>
          </p:nvCxnSpPr>
          <p:spPr>
            <a:xfrm>
              <a:off x="6345274" y="5333756"/>
              <a:ext cx="0" cy="564641"/>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5">
              <a:extLst>
                <a:ext uri="{FF2B5EF4-FFF2-40B4-BE49-F238E27FC236}">
                  <a16:creationId xmlns:a16="http://schemas.microsoft.com/office/drawing/2014/main" id="{7B920E98-B8CC-E830-5EFF-6DCAF6B27250}"/>
                </a:ext>
              </a:extLst>
            </p:cNvPr>
            <p:cNvSpPr txBox="1"/>
            <p:nvPr/>
          </p:nvSpPr>
          <p:spPr>
            <a:xfrm>
              <a:off x="6419355" y="5280071"/>
              <a:ext cx="4887400" cy="738664"/>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The </a:t>
              </a:r>
              <a:r>
                <a:rPr lang="da-DK" sz="1200" err="1">
                  <a:solidFill>
                    <a:schemeClr val="bg1"/>
                  </a:solidFill>
                  <a:latin typeface="Montserrat" pitchFamily="2" charset="77"/>
                  <a:ea typeface="Calibri" panose="020F0502020204030204" pitchFamily="34" charset="0"/>
                </a:rPr>
                <a:t>Sustainable</a:t>
              </a:r>
              <a:r>
                <a:rPr lang="da-DK" sz="1200">
                  <a:solidFill>
                    <a:schemeClr val="bg1"/>
                  </a:solidFill>
                  <a:latin typeface="Montserrat" pitchFamily="2" charset="77"/>
                  <a:ea typeface="Calibri" panose="020F0502020204030204" pitchFamily="34" charset="0"/>
                </a:rPr>
                <a:t> Development Report (Cambridge University)</a:t>
              </a:r>
              <a:br>
                <a:rPr lang="da-DK" sz="2800">
                  <a:solidFill>
                    <a:schemeClr val="bg1"/>
                  </a:solidFill>
                  <a:latin typeface="Montserrat" pitchFamily="2" charset="77"/>
                  <a:ea typeface="Calibri" panose="020F0502020204030204" pitchFamily="34" charset="0"/>
                </a:rPr>
              </a:br>
              <a:r>
                <a:rPr lang="da-DK" sz="3000" b="1" i="1">
                  <a:solidFill>
                    <a:schemeClr val="bg1"/>
                  </a:solidFill>
                  <a:latin typeface="IBM Plex Serif" panose="02060503050406000203" pitchFamily="18" charset="77"/>
                  <a:ea typeface="Calibri" panose="020F0502020204030204" pitchFamily="34" charset="0"/>
                </a:rPr>
                <a:t>Denmark #2</a:t>
              </a:r>
            </a:p>
          </p:txBody>
        </p:sp>
      </p:grpSp>
    </p:spTree>
    <p:extLst>
      <p:ext uri="{BB962C8B-B14F-4D97-AF65-F5344CB8AC3E}">
        <p14:creationId xmlns:p14="http://schemas.microsoft.com/office/powerpoint/2010/main" val="173721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and, udendørs, havn, bred&#10;&#10;Automatisk genereret beskrivelse">
            <a:extLst>
              <a:ext uri="{FF2B5EF4-FFF2-40B4-BE49-F238E27FC236}">
                <a16:creationId xmlns:a16="http://schemas.microsoft.com/office/drawing/2014/main" id="{4522C5B5-40A9-01A6-A813-E77D837CF777}"/>
              </a:ext>
            </a:extLst>
          </p:cNvPr>
          <p:cNvPicPr>
            <a:picLocks noChangeAspect="1"/>
          </p:cNvPicPr>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rcRect t="12073" b="15992"/>
          <a:stretch/>
        </p:blipFill>
        <p:spPr>
          <a:xfrm>
            <a:off x="371474" y="908051"/>
            <a:ext cx="11449051" cy="5581649"/>
          </a:xfrm>
          <a:prstGeom prst="rect">
            <a:avLst/>
          </a:prstGeom>
        </p:spPr>
      </p:pic>
      <p:sp>
        <p:nvSpPr>
          <p:cNvPr id="4" name="TextBox 35">
            <a:extLst>
              <a:ext uri="{FF2B5EF4-FFF2-40B4-BE49-F238E27FC236}">
                <a16:creationId xmlns:a16="http://schemas.microsoft.com/office/drawing/2014/main" id="{F8A8660D-DD5D-0632-597D-6EEB22FD6F7E}"/>
              </a:ext>
            </a:extLst>
          </p:cNvPr>
          <p:cNvSpPr txBox="1"/>
          <p:nvPr/>
        </p:nvSpPr>
        <p:spPr>
          <a:xfrm>
            <a:off x="2714700" y="1195453"/>
            <a:ext cx="6974729" cy="861774"/>
          </a:xfrm>
          <a:prstGeom prst="rect">
            <a:avLst/>
          </a:prstGeom>
          <a:noFill/>
        </p:spPr>
        <p:txBody>
          <a:bodyPr wrap="square" rtlCol="0">
            <a:spAutoFit/>
          </a:bodyPr>
          <a:lstStyle/>
          <a:p>
            <a:pPr>
              <a:lnSpc>
                <a:spcPts val="3000"/>
              </a:lnSpc>
            </a:pPr>
            <a:r>
              <a:rPr lang="da-DK" sz="1200" err="1">
                <a:solidFill>
                  <a:schemeClr val="bg1"/>
                </a:solidFill>
                <a:latin typeface="Montserrat" pitchFamily="2" charset="77"/>
                <a:ea typeface="Calibri" panose="020F0502020204030204" pitchFamily="34" charset="0"/>
              </a:rPr>
              <a:t>Monocle</a:t>
            </a:r>
            <a:r>
              <a:rPr lang="da-DK" sz="1200">
                <a:solidFill>
                  <a:schemeClr val="bg1"/>
                </a:solidFill>
                <a:latin typeface="Montserrat" pitchFamily="2" charset="77"/>
                <a:ea typeface="Calibri" panose="020F0502020204030204" pitchFamily="34" charset="0"/>
              </a:rPr>
              <a:t>:</a:t>
            </a:r>
          </a:p>
          <a:p>
            <a:r>
              <a:rPr lang="da-DK" sz="2500" b="1" i="1">
                <a:solidFill>
                  <a:schemeClr val="bg1"/>
                </a:solidFill>
                <a:latin typeface="IBM Plex Serif" panose="02060503050406000203" pitchFamily="18" charset="77"/>
                <a:ea typeface="Calibri" panose="020F0502020204030204" pitchFamily="34" charset="0"/>
              </a:rPr>
              <a:t>The </a:t>
            </a:r>
            <a:r>
              <a:rPr lang="da-DK" sz="2500" b="1" i="1" err="1">
                <a:solidFill>
                  <a:schemeClr val="bg1"/>
                </a:solidFill>
                <a:latin typeface="IBM Plex Serif" panose="02060503050406000203" pitchFamily="18" charset="77"/>
                <a:ea typeface="Calibri" panose="020F0502020204030204" pitchFamily="34" charset="0"/>
              </a:rPr>
              <a:t>World's</a:t>
            </a:r>
            <a:r>
              <a:rPr lang="da-DK" sz="2500" b="1" i="1">
                <a:solidFill>
                  <a:schemeClr val="bg1"/>
                </a:solidFill>
                <a:latin typeface="IBM Plex Serif" panose="02060503050406000203" pitchFamily="18" charset="77"/>
                <a:ea typeface="Calibri" panose="020F0502020204030204" pitchFamily="34" charset="0"/>
              </a:rPr>
              <a:t> Most </a:t>
            </a:r>
            <a:r>
              <a:rPr lang="da-DK" sz="2500" b="1" i="1" err="1">
                <a:solidFill>
                  <a:schemeClr val="bg1"/>
                </a:solidFill>
                <a:latin typeface="IBM Plex Serif" panose="02060503050406000203" pitchFamily="18" charset="77"/>
                <a:ea typeface="Calibri" panose="020F0502020204030204" pitchFamily="34" charset="0"/>
              </a:rPr>
              <a:t>Liveable</a:t>
            </a:r>
            <a:r>
              <a:rPr lang="da-DK" sz="2500" b="1" i="1">
                <a:solidFill>
                  <a:schemeClr val="bg1"/>
                </a:solidFill>
                <a:latin typeface="IBM Plex Serif" panose="02060503050406000203" pitchFamily="18" charset="77"/>
                <a:ea typeface="Calibri" panose="020F0502020204030204" pitchFamily="34" charset="0"/>
              </a:rPr>
              <a:t> </a:t>
            </a:r>
            <a:r>
              <a:rPr lang="da-DK" sz="2500" b="1" i="1" err="1">
                <a:solidFill>
                  <a:schemeClr val="bg1"/>
                </a:solidFill>
                <a:latin typeface="IBM Plex Serif" panose="02060503050406000203" pitchFamily="18" charset="77"/>
                <a:ea typeface="Calibri" panose="020F0502020204030204" pitchFamily="34" charset="0"/>
              </a:rPr>
              <a:t>Cities</a:t>
            </a:r>
            <a:r>
              <a:rPr lang="da-DK" sz="2500" b="1" i="1">
                <a:solidFill>
                  <a:schemeClr val="bg1"/>
                </a:solidFill>
                <a:latin typeface="IBM Plex Serif" panose="02060503050406000203" pitchFamily="18" charset="77"/>
                <a:ea typeface="Calibri" panose="020F0502020204030204" pitchFamily="34" charset="0"/>
              </a:rPr>
              <a:t> </a:t>
            </a:r>
          </a:p>
        </p:txBody>
      </p:sp>
      <p:sp>
        <p:nvSpPr>
          <p:cNvPr id="5" name="Rectangle 25">
            <a:extLst>
              <a:ext uri="{FF2B5EF4-FFF2-40B4-BE49-F238E27FC236}">
                <a16:creationId xmlns:a16="http://schemas.microsoft.com/office/drawing/2014/main" id="{0ADD093D-AD13-69E9-771D-4859353A1C43}"/>
              </a:ext>
            </a:extLst>
          </p:cNvPr>
          <p:cNvSpPr/>
          <p:nvPr/>
        </p:nvSpPr>
        <p:spPr>
          <a:xfrm>
            <a:off x="1708860" y="1395507"/>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8" name="TextBox 35">
            <a:extLst>
              <a:ext uri="{FF2B5EF4-FFF2-40B4-BE49-F238E27FC236}">
                <a16:creationId xmlns:a16="http://schemas.microsoft.com/office/drawing/2014/main" id="{C854C886-C5E8-3BE7-9AA5-DF5023C04EF8}"/>
              </a:ext>
            </a:extLst>
          </p:cNvPr>
          <p:cNvSpPr txBox="1"/>
          <p:nvPr/>
        </p:nvSpPr>
        <p:spPr>
          <a:xfrm>
            <a:off x="2714700" y="2417658"/>
            <a:ext cx="6974729"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IMD:</a:t>
            </a:r>
          </a:p>
          <a:p>
            <a:r>
              <a:rPr lang="da-DK" sz="2500" b="1" i="1">
                <a:solidFill>
                  <a:schemeClr val="bg1"/>
                </a:solidFill>
                <a:latin typeface="IBM Plex Serif" panose="02060503050406000203" pitchFamily="18" charset="77"/>
                <a:ea typeface="Calibri" panose="020F0502020204030204" pitchFamily="34" charset="0"/>
              </a:rPr>
              <a:t>World </a:t>
            </a:r>
            <a:r>
              <a:rPr lang="da-DK" sz="2500" b="1" i="1" err="1">
                <a:solidFill>
                  <a:schemeClr val="bg1"/>
                </a:solidFill>
                <a:latin typeface="IBM Plex Serif" panose="02060503050406000203" pitchFamily="18" charset="77"/>
                <a:ea typeface="Calibri" panose="020F0502020204030204" pitchFamily="34" charset="0"/>
              </a:rPr>
              <a:t>Competitiveness</a:t>
            </a:r>
            <a:r>
              <a:rPr lang="da-DK" sz="2500" b="1" i="1">
                <a:solidFill>
                  <a:schemeClr val="bg1"/>
                </a:solidFill>
                <a:latin typeface="IBM Plex Serif" panose="02060503050406000203" pitchFamily="18" charset="77"/>
                <a:ea typeface="Calibri" panose="020F0502020204030204" pitchFamily="34" charset="0"/>
              </a:rPr>
              <a:t> Ranking </a:t>
            </a:r>
            <a:endParaRPr lang="da-DK" sz="2500" b="1" i="1">
              <a:solidFill>
                <a:schemeClr val="bg1"/>
              </a:solidFill>
              <a:latin typeface="IBM Plex Serif" panose="02060503050406000203" pitchFamily="18" charset="77"/>
            </a:endParaRPr>
          </a:p>
        </p:txBody>
      </p:sp>
      <p:sp>
        <p:nvSpPr>
          <p:cNvPr id="9" name="Rectangle 25">
            <a:extLst>
              <a:ext uri="{FF2B5EF4-FFF2-40B4-BE49-F238E27FC236}">
                <a16:creationId xmlns:a16="http://schemas.microsoft.com/office/drawing/2014/main" id="{709C0FC2-1D14-D670-5310-63909E98999A}"/>
              </a:ext>
            </a:extLst>
          </p:cNvPr>
          <p:cNvSpPr/>
          <p:nvPr/>
        </p:nvSpPr>
        <p:spPr>
          <a:xfrm>
            <a:off x="1708860" y="2384523"/>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0" name="TextBox 35">
            <a:extLst>
              <a:ext uri="{FF2B5EF4-FFF2-40B4-BE49-F238E27FC236}">
                <a16:creationId xmlns:a16="http://schemas.microsoft.com/office/drawing/2014/main" id="{ED177ADC-AABC-6C66-FA67-B13663032A08}"/>
              </a:ext>
            </a:extLst>
          </p:cNvPr>
          <p:cNvSpPr txBox="1"/>
          <p:nvPr/>
        </p:nvSpPr>
        <p:spPr>
          <a:xfrm>
            <a:off x="2714700" y="3327177"/>
            <a:ext cx="6974729"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Economist </a:t>
            </a:r>
            <a:r>
              <a:rPr lang="da-DK" sz="1200" err="1">
                <a:solidFill>
                  <a:schemeClr val="bg1"/>
                </a:solidFill>
                <a:latin typeface="Montserrat" pitchFamily="2" charset="77"/>
                <a:ea typeface="Calibri" panose="020F0502020204030204" pitchFamily="34" charset="0"/>
              </a:rPr>
              <a:t>Impact</a:t>
            </a:r>
            <a:r>
              <a:rPr lang="da-DK" sz="1200">
                <a:solidFill>
                  <a:schemeClr val="bg1"/>
                </a:solidFill>
                <a:latin typeface="Montserrat" pitchFamily="2" charset="77"/>
                <a:ea typeface="Calibri" panose="020F0502020204030204" pitchFamily="34" charset="0"/>
              </a:rPr>
              <a:t>:</a:t>
            </a:r>
          </a:p>
          <a:p>
            <a:r>
              <a:rPr lang="da-DK" sz="2500" b="1" i="1">
                <a:solidFill>
                  <a:schemeClr val="bg1"/>
                </a:solidFill>
                <a:latin typeface="IBM Plex Serif" panose="02060503050406000203" pitchFamily="18" charset="77"/>
                <a:ea typeface="Calibri" panose="020F0502020204030204" pitchFamily="34" charset="0"/>
              </a:rPr>
              <a:t>Most Digital </a:t>
            </a:r>
            <a:r>
              <a:rPr lang="da-DK" sz="2500" b="1" i="1" err="1">
                <a:solidFill>
                  <a:schemeClr val="bg1"/>
                </a:solidFill>
                <a:latin typeface="IBM Plex Serif" panose="02060503050406000203" pitchFamily="18" charset="77"/>
                <a:ea typeface="Calibri" panose="020F0502020204030204" pitchFamily="34" charset="0"/>
              </a:rPr>
              <a:t>Cities</a:t>
            </a:r>
            <a:endParaRPr lang="en-US" sz="2500">
              <a:solidFill>
                <a:schemeClr val="bg1"/>
              </a:solidFill>
              <a:latin typeface="IBM Plex Serif" panose="02060503050406000203" pitchFamily="18" charset="77"/>
              <a:ea typeface="Montserrat" charset="0"/>
              <a:cs typeface="Montserrat" charset="0"/>
            </a:endParaRPr>
          </a:p>
        </p:txBody>
      </p:sp>
      <p:sp>
        <p:nvSpPr>
          <p:cNvPr id="11" name="Rectangle 25">
            <a:extLst>
              <a:ext uri="{FF2B5EF4-FFF2-40B4-BE49-F238E27FC236}">
                <a16:creationId xmlns:a16="http://schemas.microsoft.com/office/drawing/2014/main" id="{FF454A5B-C7EE-C4AD-5040-E4B9FD213E4E}"/>
              </a:ext>
            </a:extLst>
          </p:cNvPr>
          <p:cNvSpPr/>
          <p:nvPr/>
        </p:nvSpPr>
        <p:spPr>
          <a:xfrm>
            <a:off x="1708860" y="3314302"/>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2" name="TextBox 35">
            <a:extLst>
              <a:ext uri="{FF2B5EF4-FFF2-40B4-BE49-F238E27FC236}">
                <a16:creationId xmlns:a16="http://schemas.microsoft.com/office/drawing/2014/main" id="{E511E2B0-6B3D-AE9D-6A0E-9E5562E9E84C}"/>
              </a:ext>
            </a:extLst>
          </p:cNvPr>
          <p:cNvSpPr txBox="1"/>
          <p:nvPr/>
        </p:nvSpPr>
        <p:spPr>
          <a:xfrm>
            <a:off x="2714700" y="4299213"/>
            <a:ext cx="7713925"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Yale University:</a:t>
            </a:r>
          </a:p>
          <a:p>
            <a:r>
              <a:rPr lang="da-DK" sz="2500" b="1" i="1">
                <a:solidFill>
                  <a:schemeClr val="bg1"/>
                </a:solidFill>
                <a:latin typeface="IBM Plex Serif" panose="02060503050406000203" pitchFamily="18" charset="77"/>
                <a:ea typeface="Calibri" panose="020F0502020204030204" pitchFamily="34" charset="0"/>
              </a:rPr>
              <a:t>The </a:t>
            </a:r>
            <a:r>
              <a:rPr lang="da-DK" sz="2500" b="1" i="1" err="1">
                <a:solidFill>
                  <a:schemeClr val="bg1"/>
                </a:solidFill>
                <a:latin typeface="IBM Plex Serif" panose="02060503050406000203" pitchFamily="18" charset="77"/>
                <a:ea typeface="Calibri" panose="020F0502020204030204" pitchFamily="34" charset="0"/>
              </a:rPr>
              <a:t>Enviromental</a:t>
            </a:r>
            <a:r>
              <a:rPr lang="da-DK" sz="2500" b="1" i="1">
                <a:solidFill>
                  <a:schemeClr val="bg1"/>
                </a:solidFill>
                <a:latin typeface="IBM Plex Serif" panose="02060503050406000203" pitchFamily="18" charset="77"/>
                <a:ea typeface="Calibri" panose="020F0502020204030204" pitchFamily="34" charset="0"/>
              </a:rPr>
              <a:t> </a:t>
            </a:r>
            <a:r>
              <a:rPr lang="da-DK" sz="2500" b="1" i="1" err="1">
                <a:solidFill>
                  <a:schemeClr val="bg1"/>
                </a:solidFill>
                <a:latin typeface="IBM Plex Serif" panose="02060503050406000203" pitchFamily="18" charset="77"/>
                <a:ea typeface="Calibri" panose="020F0502020204030204" pitchFamily="34" charset="0"/>
              </a:rPr>
              <a:t>Perfomance</a:t>
            </a:r>
            <a:r>
              <a:rPr lang="da-DK" sz="2500" b="1" i="1">
                <a:solidFill>
                  <a:schemeClr val="bg1"/>
                </a:solidFill>
                <a:latin typeface="IBM Plex Serif" panose="02060503050406000203" pitchFamily="18" charset="77"/>
                <a:ea typeface="Calibri" panose="020F0502020204030204" pitchFamily="34" charset="0"/>
              </a:rPr>
              <a:t> Index</a:t>
            </a:r>
            <a:endParaRPr lang="en-US" sz="2500">
              <a:solidFill>
                <a:schemeClr val="bg1"/>
              </a:solidFill>
              <a:latin typeface="IBM Plex Serif" panose="02060503050406000203" pitchFamily="18" charset="77"/>
              <a:ea typeface="Montserrat" charset="0"/>
              <a:cs typeface="Montserrat" charset="0"/>
            </a:endParaRPr>
          </a:p>
        </p:txBody>
      </p:sp>
      <p:sp>
        <p:nvSpPr>
          <p:cNvPr id="13" name="Rectangle 25">
            <a:extLst>
              <a:ext uri="{FF2B5EF4-FFF2-40B4-BE49-F238E27FC236}">
                <a16:creationId xmlns:a16="http://schemas.microsoft.com/office/drawing/2014/main" id="{1653AFA5-590C-0F3F-6C51-C471B6C39B7F}"/>
              </a:ext>
            </a:extLst>
          </p:cNvPr>
          <p:cNvSpPr/>
          <p:nvPr/>
        </p:nvSpPr>
        <p:spPr>
          <a:xfrm>
            <a:off x="1708860" y="4283340"/>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#1</a:t>
            </a:r>
          </a:p>
        </p:txBody>
      </p:sp>
      <p:sp>
        <p:nvSpPr>
          <p:cNvPr id="14" name="TextBox 35">
            <a:extLst>
              <a:ext uri="{FF2B5EF4-FFF2-40B4-BE49-F238E27FC236}">
                <a16:creationId xmlns:a16="http://schemas.microsoft.com/office/drawing/2014/main" id="{88FD8CCD-AEE0-1BCF-FDEF-448A1050F9E7}"/>
              </a:ext>
            </a:extLst>
          </p:cNvPr>
          <p:cNvSpPr txBox="1"/>
          <p:nvPr/>
        </p:nvSpPr>
        <p:spPr>
          <a:xfrm>
            <a:off x="2714700" y="5288229"/>
            <a:ext cx="7713925" cy="661720"/>
          </a:xfrm>
          <a:prstGeom prst="rect">
            <a:avLst/>
          </a:prstGeom>
          <a:noFill/>
        </p:spPr>
        <p:txBody>
          <a:bodyPr wrap="square" rtlCol="0">
            <a:spAutoFit/>
          </a:bodyPr>
          <a:lstStyle/>
          <a:p>
            <a:r>
              <a:rPr lang="da-DK" sz="1200">
                <a:solidFill>
                  <a:schemeClr val="bg1"/>
                </a:solidFill>
                <a:latin typeface="Montserrat" pitchFamily="2" charset="77"/>
                <a:ea typeface="Calibri" panose="020F0502020204030204" pitchFamily="34" charset="0"/>
              </a:rPr>
              <a:t>Cambridge University:</a:t>
            </a:r>
          </a:p>
          <a:p>
            <a:r>
              <a:rPr lang="da-DK" sz="2500" b="1" i="1">
                <a:solidFill>
                  <a:schemeClr val="bg1"/>
                </a:solidFill>
                <a:latin typeface="IBM Plex Serif" panose="02060503050406000203" pitchFamily="18" charset="77"/>
                <a:ea typeface="Calibri" panose="020F0502020204030204" pitchFamily="34" charset="0"/>
              </a:rPr>
              <a:t>The </a:t>
            </a:r>
            <a:r>
              <a:rPr lang="da-DK" sz="2500" b="1" i="1" err="1">
                <a:solidFill>
                  <a:schemeClr val="bg1"/>
                </a:solidFill>
                <a:latin typeface="IBM Plex Serif" panose="02060503050406000203" pitchFamily="18" charset="77"/>
                <a:ea typeface="Calibri" panose="020F0502020204030204" pitchFamily="34" charset="0"/>
              </a:rPr>
              <a:t>Sustainable</a:t>
            </a:r>
            <a:r>
              <a:rPr lang="da-DK" sz="2500" b="1" i="1">
                <a:solidFill>
                  <a:schemeClr val="bg1"/>
                </a:solidFill>
                <a:latin typeface="IBM Plex Serif" panose="02060503050406000203" pitchFamily="18" charset="77"/>
                <a:ea typeface="Calibri" panose="020F0502020204030204" pitchFamily="34" charset="0"/>
              </a:rPr>
              <a:t> Development Report</a:t>
            </a:r>
            <a:endParaRPr lang="en-US" sz="2500">
              <a:solidFill>
                <a:schemeClr val="bg1"/>
              </a:solidFill>
              <a:latin typeface="IBM Plex Serif" panose="02060503050406000203" pitchFamily="18" charset="77"/>
              <a:ea typeface="Montserrat" charset="0"/>
              <a:cs typeface="Montserrat" charset="0"/>
            </a:endParaRPr>
          </a:p>
        </p:txBody>
      </p:sp>
      <p:sp>
        <p:nvSpPr>
          <p:cNvPr id="15" name="Rectangle 25">
            <a:extLst>
              <a:ext uri="{FF2B5EF4-FFF2-40B4-BE49-F238E27FC236}">
                <a16:creationId xmlns:a16="http://schemas.microsoft.com/office/drawing/2014/main" id="{01353283-A245-FE25-EA1A-152F0B86F841}"/>
              </a:ext>
            </a:extLst>
          </p:cNvPr>
          <p:cNvSpPr/>
          <p:nvPr/>
        </p:nvSpPr>
        <p:spPr>
          <a:xfrm>
            <a:off x="1708860" y="5243173"/>
            <a:ext cx="656197" cy="6617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Montserrat Medium" pitchFamily="2" charset="77"/>
              </a:rPr>
              <a:t>#2</a:t>
            </a:r>
          </a:p>
        </p:txBody>
      </p:sp>
      <p:sp>
        <p:nvSpPr>
          <p:cNvPr id="6" name="CuadroTexto 350">
            <a:extLst>
              <a:ext uri="{FF2B5EF4-FFF2-40B4-BE49-F238E27FC236}">
                <a16:creationId xmlns:a16="http://schemas.microsoft.com/office/drawing/2014/main" id="{DB4EE5BC-40B9-E591-1E45-26B7048BBA41}"/>
              </a:ext>
            </a:extLst>
          </p:cNvPr>
          <p:cNvSpPr txBox="1"/>
          <p:nvPr/>
        </p:nvSpPr>
        <p:spPr>
          <a:xfrm>
            <a:off x="308759" y="327981"/>
            <a:ext cx="5449358" cy="477054"/>
          </a:xfrm>
          <a:prstGeom prst="rect">
            <a:avLst/>
          </a:prstGeom>
          <a:noFill/>
        </p:spPr>
        <p:txBody>
          <a:bodyPr wrap="square" rtlCol="0">
            <a:spAutoFit/>
          </a:bodyPr>
          <a:lstStyle/>
          <a:p>
            <a:r>
              <a:rPr lang="en-US" sz="2500" b="1">
                <a:latin typeface="IBM Plex Serif" panose="02060503050406000203" pitchFamily="18" charset="77"/>
                <a:ea typeface="Lato Heavy" charset="0"/>
                <a:cs typeface="Poppins" pitchFamily="2" charset="77"/>
              </a:rPr>
              <a:t>Latest rankings:</a:t>
            </a:r>
          </a:p>
        </p:txBody>
      </p:sp>
    </p:spTree>
    <p:extLst>
      <p:ext uri="{BB962C8B-B14F-4D97-AF65-F5344CB8AC3E}">
        <p14:creationId xmlns:p14="http://schemas.microsoft.com/office/powerpoint/2010/main" val="40893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8DCBB28-3DAD-5E1B-D1B8-CD09DD472BD9}"/>
              </a:ext>
            </a:extLst>
          </p:cNvPr>
          <p:cNvSpPr>
            <a:spLocks noGrp="1"/>
          </p:cNvSpPr>
          <p:nvPr>
            <p:ph type="body" sz="quarter" idx="10"/>
          </p:nvPr>
        </p:nvSpPr>
        <p:spPr>
          <a:xfrm>
            <a:off x="7762447" y="1054847"/>
            <a:ext cx="4198325" cy="1200329"/>
          </a:xfrm>
        </p:spPr>
        <p:txBody>
          <a:bodyPr/>
          <a:lstStyle/>
          <a:p>
            <a:r>
              <a:rPr lang="en-GB">
                <a:solidFill>
                  <a:schemeClr val="bg1">
                    <a:lumMod val="65000"/>
                  </a:schemeClr>
                </a:solidFill>
              </a:rPr>
              <a:t>Hi there.</a:t>
            </a:r>
          </a:p>
          <a:p>
            <a:r>
              <a:rPr lang="en-GB" err="1"/>
              <a:t>Im</a:t>
            </a:r>
            <a:r>
              <a:rPr lang="en-GB"/>
              <a:t> Anna </a:t>
            </a:r>
            <a:r>
              <a:rPr lang="en-GB" err="1"/>
              <a:t>Sjölin</a:t>
            </a:r>
            <a:r>
              <a:rPr lang="en-GB"/>
              <a:t>,</a:t>
            </a:r>
          </a:p>
        </p:txBody>
      </p:sp>
      <p:pic>
        <p:nvPicPr>
          <p:cNvPr id="16" name="Pladsholder til billede 15" descr="Et billede, der indeholder udendørs, træ, cykel, jord&#10;&#10;Automatisk genereret beskrivelse">
            <a:extLst>
              <a:ext uri="{FF2B5EF4-FFF2-40B4-BE49-F238E27FC236}">
                <a16:creationId xmlns:a16="http://schemas.microsoft.com/office/drawing/2014/main" id="{9EF8AD63-1943-3AB2-8A59-567766343DCE}"/>
              </a:ext>
            </a:extLst>
          </p:cNvPr>
          <p:cNvPicPr>
            <a:picLocks noGrp="1" noChangeAspect="1"/>
          </p:cNvPicPr>
          <p:nvPr>
            <p:ph type="pic" sz="quarter" idx="11"/>
          </p:nvPr>
        </p:nvPicPr>
        <p:blipFill>
          <a:blip r:embed="rId3"/>
          <a:srcRect/>
          <a:stretch>
            <a:fillRect/>
          </a:stretch>
        </p:blipFill>
        <p:spPr/>
      </p:pic>
      <p:pic>
        <p:nvPicPr>
          <p:cNvPr id="22" name="Pladsholder til billede 21" descr="Et billede, der indeholder cykel, rider, udendørs&#10;&#10;Automatisk genereret beskrivelse">
            <a:extLst>
              <a:ext uri="{FF2B5EF4-FFF2-40B4-BE49-F238E27FC236}">
                <a16:creationId xmlns:a16="http://schemas.microsoft.com/office/drawing/2014/main" id="{B76AC5C7-B481-A6D6-A2E2-E596AAE50007}"/>
              </a:ext>
            </a:extLst>
          </p:cNvPr>
          <p:cNvPicPr>
            <a:picLocks noGrp="1" noChangeAspect="1"/>
          </p:cNvPicPr>
          <p:nvPr>
            <p:ph type="pic" sz="quarter" idx="12"/>
          </p:nvPr>
        </p:nvPicPr>
        <p:blipFill rotWithShape="1">
          <a:blip r:embed="rId4"/>
          <a:srcRect l="730" r="28544"/>
          <a:stretch/>
        </p:blipFill>
        <p:spPr>
          <a:xfrm>
            <a:off x="0" y="0"/>
            <a:ext cx="7275374" cy="6857999"/>
          </a:xfrm>
        </p:spPr>
      </p:pic>
    </p:spTree>
    <p:extLst>
      <p:ext uri="{BB962C8B-B14F-4D97-AF65-F5344CB8AC3E}">
        <p14:creationId xmlns:p14="http://schemas.microsoft.com/office/powerpoint/2010/main" val="19652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B7007587-9481-1A39-0BAC-28A779CABE29}"/>
              </a:ext>
            </a:extLst>
          </p:cNvPr>
          <p:cNvPicPr>
            <a:picLocks noGrp="1" noChangeAspect="1"/>
          </p:cNvPicPr>
          <p:nvPr>
            <p:ph type="pic" sz="quarter" idx="13"/>
          </p:nvPr>
        </p:nvPicPr>
        <p:blipFill rotWithShape="1">
          <a:blip r:embed="rId3"/>
          <a:srcRect l="14128" r="14128"/>
          <a:stretch/>
        </p:blipFill>
        <p:spPr/>
      </p:pic>
      <p:sp>
        <p:nvSpPr>
          <p:cNvPr id="3" name="Pladsholder til tekst 2">
            <a:extLst>
              <a:ext uri="{FF2B5EF4-FFF2-40B4-BE49-F238E27FC236}">
                <a16:creationId xmlns:a16="http://schemas.microsoft.com/office/drawing/2014/main" id="{A7E9FE59-A410-B1F5-3156-3AB9C70107E9}"/>
              </a:ext>
            </a:extLst>
          </p:cNvPr>
          <p:cNvSpPr>
            <a:spLocks noGrp="1"/>
          </p:cNvSpPr>
          <p:nvPr>
            <p:ph type="body" sz="quarter" idx="10"/>
          </p:nvPr>
        </p:nvSpPr>
        <p:spPr>
          <a:xfrm>
            <a:off x="867614" y="1305232"/>
            <a:ext cx="3733884" cy="1622281"/>
          </a:xfrm>
        </p:spPr>
        <p:txBody>
          <a:bodyPr/>
          <a:lstStyle/>
          <a:p>
            <a:r>
              <a:rPr lang="en-GB"/>
              <a:t>Write your headline here….</a:t>
            </a:r>
          </a:p>
        </p:txBody>
      </p:sp>
      <p:sp>
        <p:nvSpPr>
          <p:cNvPr id="4" name="Pladsholder til tekst 3">
            <a:extLst>
              <a:ext uri="{FF2B5EF4-FFF2-40B4-BE49-F238E27FC236}">
                <a16:creationId xmlns:a16="http://schemas.microsoft.com/office/drawing/2014/main" id="{3CE87866-A76B-65B1-35BF-1FBC67EBA35E}"/>
              </a:ext>
            </a:extLst>
          </p:cNvPr>
          <p:cNvSpPr>
            <a:spLocks noGrp="1"/>
          </p:cNvSpPr>
          <p:nvPr>
            <p:ph type="body" sz="quarter" idx="11"/>
          </p:nvPr>
        </p:nvSpPr>
        <p:spPr/>
        <p:txBody>
          <a:bodyPr/>
          <a:lstStyle/>
          <a:p>
            <a:r>
              <a:rPr lang="en-GB"/>
              <a:t>Lorem ipsum is placeholder text commonly used in the graphic, print, and publishing industries for previewing layouts and visual </a:t>
            </a:r>
            <a:r>
              <a:rPr lang="en-GB" err="1"/>
              <a:t>mockups</a:t>
            </a:r>
            <a:r>
              <a:rPr lang="en-GB"/>
              <a:t>.</a:t>
            </a:r>
          </a:p>
        </p:txBody>
      </p:sp>
      <p:sp>
        <p:nvSpPr>
          <p:cNvPr id="10" name="Rectangle 15">
            <a:extLst>
              <a:ext uri="{FF2B5EF4-FFF2-40B4-BE49-F238E27FC236}">
                <a16:creationId xmlns:a16="http://schemas.microsoft.com/office/drawing/2014/main" id="{B71BBADC-7809-305D-7E48-5CBD73B91774}"/>
              </a:ext>
            </a:extLst>
          </p:cNvPr>
          <p:cNvSpPr/>
          <p:nvPr/>
        </p:nvSpPr>
        <p:spPr>
          <a:xfrm>
            <a:off x="844419" y="4937760"/>
            <a:ext cx="5057612" cy="13543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Pladsholder til tekst 7">
            <a:extLst>
              <a:ext uri="{FF2B5EF4-FFF2-40B4-BE49-F238E27FC236}">
                <a16:creationId xmlns:a16="http://schemas.microsoft.com/office/drawing/2014/main" id="{2742B060-E399-9486-1EAE-40A979A262EC}"/>
              </a:ext>
            </a:extLst>
          </p:cNvPr>
          <p:cNvSpPr>
            <a:spLocks noGrp="1"/>
          </p:cNvSpPr>
          <p:nvPr>
            <p:ph type="body" sz="quarter" idx="12"/>
          </p:nvPr>
        </p:nvSpPr>
        <p:spPr>
          <a:xfrm>
            <a:off x="1255720" y="5243958"/>
            <a:ext cx="4043868" cy="741936"/>
          </a:xfrm>
        </p:spPr>
        <p:txBody>
          <a:bodyPr/>
          <a:lstStyle/>
          <a:p>
            <a:r>
              <a:rPr lang="en-GB"/>
              <a:t>Add some important text if you want. Or don’t – It’s really up to you to work with your content.</a:t>
            </a:r>
          </a:p>
        </p:txBody>
      </p:sp>
    </p:spTree>
    <p:extLst>
      <p:ext uri="{BB962C8B-B14F-4D97-AF65-F5344CB8AC3E}">
        <p14:creationId xmlns:p14="http://schemas.microsoft.com/office/powerpoint/2010/main" val="4192074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BD1B066D-31B5-FE46-A358-28EA79DCBE47}"/>
              </a:ext>
            </a:extLst>
          </p:cNvPr>
          <p:cNvPicPr>
            <a:picLocks noGrp="1" noChangeAspect="1"/>
          </p:cNvPicPr>
          <p:nvPr>
            <p:ph type="pic" sz="quarter" idx="4294967295"/>
          </p:nvPr>
        </p:nvPicPr>
        <p:blipFill>
          <a:blip r:embed="rId3"/>
          <a:srcRect t="24555" b="24555"/>
          <a:stretch/>
        </p:blipFill>
        <p:spPr>
          <a:xfrm flipH="1">
            <a:off x="0" y="2533650"/>
            <a:ext cx="11510963" cy="3905250"/>
          </a:xfrm>
        </p:spPr>
      </p:pic>
      <p:grpSp>
        <p:nvGrpSpPr>
          <p:cNvPr id="14" name="Group 13">
            <a:extLst>
              <a:ext uri="{FF2B5EF4-FFF2-40B4-BE49-F238E27FC236}">
                <a16:creationId xmlns:a16="http://schemas.microsoft.com/office/drawing/2014/main" id="{9D44B2F0-35A1-C545-ABC9-FAB30C7C0E1E}"/>
              </a:ext>
            </a:extLst>
          </p:cNvPr>
          <p:cNvGrpSpPr/>
          <p:nvPr/>
        </p:nvGrpSpPr>
        <p:grpSpPr>
          <a:xfrm>
            <a:off x="7790921" y="3916888"/>
            <a:ext cx="4399492" cy="1139627"/>
            <a:chOff x="15578667" y="7373437"/>
            <a:chExt cx="8798983" cy="2279254"/>
          </a:xfrm>
        </p:grpSpPr>
        <p:sp>
          <p:nvSpPr>
            <p:cNvPr id="6" name="Rectangle 5">
              <a:extLst>
                <a:ext uri="{FF2B5EF4-FFF2-40B4-BE49-F238E27FC236}">
                  <a16:creationId xmlns:a16="http://schemas.microsoft.com/office/drawing/2014/main" id="{EBF7BA3F-D9DE-A74B-8A06-2BCB473F32ED}"/>
                </a:ext>
              </a:extLst>
            </p:cNvPr>
            <p:cNvSpPr/>
            <p:nvPr/>
          </p:nvSpPr>
          <p:spPr>
            <a:xfrm>
              <a:off x="15578667" y="7373437"/>
              <a:ext cx="8798983" cy="22792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a:extLst>
                <a:ext uri="{FF2B5EF4-FFF2-40B4-BE49-F238E27FC236}">
                  <a16:creationId xmlns:a16="http://schemas.microsoft.com/office/drawing/2014/main" id="{3CB71F15-4676-7046-8464-DE5FCCD4FE1F}"/>
                </a:ext>
              </a:extLst>
            </p:cNvPr>
            <p:cNvSpPr txBox="1"/>
            <p:nvPr/>
          </p:nvSpPr>
          <p:spPr>
            <a:xfrm>
              <a:off x="16256643" y="7809967"/>
              <a:ext cx="7443029" cy="1404488"/>
            </a:xfrm>
            <a:prstGeom prst="rect">
              <a:avLst/>
            </a:prstGeom>
            <a:noFill/>
          </p:spPr>
          <p:txBody>
            <a:bodyPr wrap="square" rtlCol="0">
              <a:spAutoFit/>
            </a:bodyPr>
            <a:lstStyle/>
            <a:p>
              <a:pPr>
                <a:lnSpc>
                  <a:spcPct val="150000"/>
                </a:lnSpc>
              </a:pPr>
              <a:r>
                <a:rPr lang="en-US" sz="1400">
                  <a:solidFill>
                    <a:schemeClr val="bg1"/>
                  </a:solidFill>
                  <a:latin typeface="Montserrat" pitchFamily="2" charset="77"/>
                  <a:ea typeface="Lato Light" panose="020F0502020204030203" pitchFamily="34" charset="0"/>
                  <a:cs typeface="Lato Light" panose="020F0502020204030203" pitchFamily="34" charset="0"/>
                </a:rPr>
                <a:t>“They are typically fair in their analysis of different brands and products.”</a:t>
              </a:r>
            </a:p>
          </p:txBody>
        </p:sp>
      </p:grpSp>
      <p:grpSp>
        <p:nvGrpSpPr>
          <p:cNvPr id="10" name="Group 9">
            <a:extLst>
              <a:ext uri="{FF2B5EF4-FFF2-40B4-BE49-F238E27FC236}">
                <a16:creationId xmlns:a16="http://schemas.microsoft.com/office/drawing/2014/main" id="{1A2A8B85-80E8-7147-B6D5-587CA4F91AFA}"/>
              </a:ext>
            </a:extLst>
          </p:cNvPr>
          <p:cNvGrpSpPr/>
          <p:nvPr/>
        </p:nvGrpSpPr>
        <p:grpSpPr>
          <a:xfrm>
            <a:off x="822396" y="1121695"/>
            <a:ext cx="4432892" cy="1200329"/>
            <a:chOff x="7301882" y="1912863"/>
            <a:chExt cx="4126945" cy="2400656"/>
          </a:xfrm>
        </p:grpSpPr>
        <p:sp>
          <p:nvSpPr>
            <p:cNvPr id="11" name="CuadroTexto 350">
              <a:extLst>
                <a:ext uri="{FF2B5EF4-FFF2-40B4-BE49-F238E27FC236}">
                  <a16:creationId xmlns:a16="http://schemas.microsoft.com/office/drawing/2014/main" id="{FE9E74BE-8E4D-004A-B01E-8881434E0302}"/>
                </a:ext>
              </a:extLst>
            </p:cNvPr>
            <p:cNvSpPr txBox="1"/>
            <p:nvPr/>
          </p:nvSpPr>
          <p:spPr>
            <a:xfrm>
              <a:off x="7301882" y="1912863"/>
              <a:ext cx="4092950" cy="2400656"/>
            </a:xfrm>
            <a:prstGeom prst="rect">
              <a:avLst/>
            </a:prstGeom>
            <a:noFill/>
          </p:spPr>
          <p:txBody>
            <a:bodyPr wrap="square" rtlCol="0">
              <a:spAutoFit/>
            </a:bodyPr>
            <a:lstStyle/>
            <a:p>
              <a:r>
                <a:rPr lang="en-US" sz="3600" b="1">
                  <a:latin typeface="IBM Plex Serif" panose="02060503050406000203" pitchFamily="18" charset="77"/>
                  <a:ea typeface="Lato Heavy" charset="0"/>
                  <a:cs typeface="Poppins" pitchFamily="2" charset="77"/>
                </a:rPr>
                <a:t>Sleek clean slides</a:t>
              </a:r>
            </a:p>
          </p:txBody>
        </p:sp>
        <p:sp>
          <p:nvSpPr>
            <p:cNvPr id="12" name="CuadroTexto 351">
              <a:extLst>
                <a:ext uri="{FF2B5EF4-FFF2-40B4-BE49-F238E27FC236}">
                  <a16:creationId xmlns:a16="http://schemas.microsoft.com/office/drawing/2014/main" id="{51721700-828D-1D40-A61C-322FB3F8BD22}"/>
                </a:ext>
              </a:extLst>
            </p:cNvPr>
            <p:cNvSpPr txBox="1"/>
            <p:nvPr/>
          </p:nvSpPr>
          <p:spPr>
            <a:xfrm>
              <a:off x="7335877" y="3067024"/>
              <a:ext cx="4092950" cy="923329"/>
            </a:xfrm>
            <a:prstGeom prst="rect">
              <a:avLst/>
            </a:prstGeom>
            <a:noFill/>
          </p:spPr>
          <p:txBody>
            <a:bodyPr wrap="square" rtlCol="0">
              <a:spAutoFit/>
            </a:bodyPr>
            <a:lstStyle/>
            <a:p>
              <a:r>
                <a:rPr lang="en-US" sz="1200">
                  <a:latin typeface="Montserrat" pitchFamily="2" charset="77"/>
                  <a:ea typeface="Lato Light" panose="020F0502020204030203" pitchFamily="34" charset="0"/>
                  <a:cs typeface="Lato Light" panose="020F0502020204030203" pitchFamily="34" charset="0"/>
                </a:rPr>
                <a:t>Marketing is the study and management </a:t>
              </a:r>
              <a:br>
                <a:rPr lang="en-US" sz="1200">
                  <a:latin typeface="Montserrat" pitchFamily="2" charset="77"/>
                  <a:ea typeface="Lato Light" panose="020F0502020204030203" pitchFamily="34" charset="0"/>
                  <a:cs typeface="Lato Light" panose="020F0502020204030203" pitchFamily="34" charset="0"/>
                </a:rPr>
              </a:br>
              <a:r>
                <a:rPr lang="en-US" sz="1200">
                  <a:latin typeface="Montserrat" pitchFamily="2" charset="77"/>
                  <a:ea typeface="Lato Light" panose="020F0502020204030203" pitchFamily="34" charset="0"/>
                  <a:cs typeface="Lato Light" panose="020F0502020204030203" pitchFamily="34" charset="0"/>
                </a:rPr>
                <a:t>of exchange relationships. </a:t>
              </a:r>
            </a:p>
          </p:txBody>
        </p:sp>
      </p:grpSp>
      <p:sp>
        <p:nvSpPr>
          <p:cNvPr id="13" name="TextBox 12">
            <a:extLst>
              <a:ext uri="{FF2B5EF4-FFF2-40B4-BE49-F238E27FC236}">
                <a16:creationId xmlns:a16="http://schemas.microsoft.com/office/drawing/2014/main" id="{6D894E8E-2680-B348-AA1C-CC825ABFC4EB}"/>
              </a:ext>
            </a:extLst>
          </p:cNvPr>
          <p:cNvSpPr txBox="1"/>
          <p:nvPr/>
        </p:nvSpPr>
        <p:spPr>
          <a:xfrm>
            <a:off x="6064344" y="1175714"/>
            <a:ext cx="5273604" cy="832536"/>
          </a:xfrm>
          <a:prstGeom prst="rect">
            <a:avLst/>
          </a:prstGeom>
          <a:noFill/>
        </p:spPr>
        <p:txBody>
          <a:bodyPr wrap="square" rtlCol="0">
            <a:spAutoFit/>
          </a:bodyPr>
          <a:lstStyle/>
          <a:p>
            <a:pPr>
              <a:lnSpc>
                <a:spcPts val="2040"/>
              </a:lnSpc>
            </a:pPr>
            <a:r>
              <a:rPr lang="en-US" sz="1200" b="1">
                <a:latin typeface="Montserrat SemiBold" pitchFamily="2" charset="77"/>
                <a:ea typeface="Lato Light" panose="020F0502020204030203" pitchFamily="34" charset="0"/>
                <a:cs typeface="Lato Light" panose="020F0502020204030203" pitchFamily="34" charset="0"/>
              </a:rPr>
              <a:t>To get your company’s name out there, </a:t>
            </a:r>
            <a:br>
              <a:rPr lang="en-US" sz="1200" b="1">
                <a:latin typeface="Montserrat SemiBold" pitchFamily="2" charset="77"/>
                <a:ea typeface="Lato Light" panose="020F0502020204030203" pitchFamily="34" charset="0"/>
                <a:cs typeface="Lato Light" panose="020F0502020204030203" pitchFamily="34" charset="0"/>
              </a:rPr>
            </a:br>
            <a:r>
              <a:rPr lang="en-US" sz="1200" b="1">
                <a:latin typeface="Montserrat SemiBold" pitchFamily="2" charset="77"/>
                <a:ea typeface="Lato Light" panose="020F0502020204030203" pitchFamily="34" charset="0"/>
                <a:cs typeface="Lato Light" panose="020F0502020204030203" pitchFamily="34" charset="0"/>
              </a:rPr>
              <a:t>you need to make sure you promote it </a:t>
            </a:r>
            <a:br>
              <a:rPr lang="en-US" sz="1200" b="1">
                <a:latin typeface="Montserrat SemiBold" pitchFamily="2" charset="77"/>
                <a:ea typeface="Lato Light" panose="020F0502020204030203" pitchFamily="34" charset="0"/>
                <a:cs typeface="Lato Light" panose="020F0502020204030203" pitchFamily="34" charset="0"/>
              </a:rPr>
            </a:br>
            <a:r>
              <a:rPr lang="en-US" sz="1200" b="1">
                <a:latin typeface="Montserrat SemiBold" pitchFamily="2" charset="77"/>
                <a:ea typeface="Lato Light" panose="020F0502020204030203" pitchFamily="34" charset="0"/>
                <a:cs typeface="Lato Light" panose="020F0502020204030203" pitchFamily="34" charset="0"/>
              </a:rPr>
              <a:t>in the right place. </a:t>
            </a:r>
          </a:p>
        </p:txBody>
      </p:sp>
    </p:spTree>
    <p:extLst>
      <p:ext uri="{BB962C8B-B14F-4D97-AF65-F5344CB8AC3E}">
        <p14:creationId xmlns:p14="http://schemas.microsoft.com/office/powerpoint/2010/main" val="157981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6115512-6130-7946-98C3-F7FEAE74BE1A}"/>
              </a:ext>
            </a:extLst>
          </p:cNvPr>
          <p:cNvPicPr>
            <a:picLocks noGrp="1" noChangeAspect="1"/>
          </p:cNvPicPr>
          <p:nvPr>
            <p:ph type="pic" sz="quarter" idx="14"/>
          </p:nvPr>
        </p:nvPicPr>
        <p:blipFill rotWithShape="1">
          <a:blip r:embed="rId3"/>
          <a:srcRect l="6454" r="21772"/>
          <a:stretch/>
        </p:blipFill>
        <p:spPr>
          <a:xfrm>
            <a:off x="4810997" y="0"/>
            <a:ext cx="7381003" cy="6858000"/>
          </a:xfrm>
        </p:spPr>
      </p:pic>
      <p:sp>
        <p:nvSpPr>
          <p:cNvPr id="16" name="Rectangle 15">
            <a:extLst>
              <a:ext uri="{FF2B5EF4-FFF2-40B4-BE49-F238E27FC236}">
                <a16:creationId xmlns:a16="http://schemas.microsoft.com/office/drawing/2014/main" id="{CC569BEA-F9E4-A74D-A1F2-01AEE8DF9A6C}"/>
              </a:ext>
            </a:extLst>
          </p:cNvPr>
          <p:cNvSpPr/>
          <p:nvPr/>
        </p:nvSpPr>
        <p:spPr>
          <a:xfrm>
            <a:off x="844419" y="4937760"/>
            <a:ext cx="5057612" cy="13543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4" name="Group 23">
            <a:extLst>
              <a:ext uri="{FF2B5EF4-FFF2-40B4-BE49-F238E27FC236}">
                <a16:creationId xmlns:a16="http://schemas.microsoft.com/office/drawing/2014/main" id="{CBD7C862-7417-474F-9199-1B72E0055D6E}"/>
              </a:ext>
            </a:extLst>
          </p:cNvPr>
          <p:cNvGrpSpPr/>
          <p:nvPr/>
        </p:nvGrpSpPr>
        <p:grpSpPr>
          <a:xfrm>
            <a:off x="844419" y="1173187"/>
            <a:ext cx="3016381" cy="2581126"/>
            <a:chOff x="7301882" y="1912863"/>
            <a:chExt cx="4421189" cy="5162252"/>
          </a:xfrm>
        </p:grpSpPr>
        <p:sp>
          <p:nvSpPr>
            <p:cNvPr id="26" name="CuadroTexto 350">
              <a:extLst>
                <a:ext uri="{FF2B5EF4-FFF2-40B4-BE49-F238E27FC236}">
                  <a16:creationId xmlns:a16="http://schemas.microsoft.com/office/drawing/2014/main" id="{4F16C631-95D6-8F4F-8BA0-2199950B1333}"/>
                </a:ext>
              </a:extLst>
            </p:cNvPr>
            <p:cNvSpPr txBox="1"/>
            <p:nvPr/>
          </p:nvSpPr>
          <p:spPr>
            <a:xfrm>
              <a:off x="7301882" y="1912863"/>
              <a:ext cx="4421189" cy="3508652"/>
            </a:xfrm>
            <a:prstGeom prst="rect">
              <a:avLst/>
            </a:prstGeom>
            <a:noFill/>
          </p:spPr>
          <p:txBody>
            <a:bodyPr wrap="square" rtlCol="0">
              <a:spAutoFit/>
            </a:bodyPr>
            <a:lstStyle/>
            <a:p>
              <a:r>
                <a:rPr lang="en-US" sz="3600" b="1">
                  <a:solidFill>
                    <a:schemeClr val="tx2"/>
                  </a:solidFill>
                  <a:latin typeface="IBM Plex Serif" panose="02060503050406000203" pitchFamily="18" charset="77"/>
                  <a:ea typeface="Lato Heavy" charset="0"/>
                  <a:cs typeface="Poppins" pitchFamily="2" charset="77"/>
                </a:rPr>
                <a:t>Try to keep</a:t>
              </a:r>
            </a:p>
            <a:p>
              <a:r>
                <a:rPr lang="en-US" sz="3600" b="1">
                  <a:solidFill>
                    <a:schemeClr val="tx2"/>
                  </a:solidFill>
                  <a:latin typeface="IBM Plex Serif" panose="02060503050406000203" pitchFamily="18" charset="77"/>
                  <a:ea typeface="Lato Heavy" charset="0"/>
                  <a:cs typeface="Poppins" pitchFamily="2" charset="77"/>
                </a:rPr>
                <a:t>your slides clean</a:t>
              </a:r>
            </a:p>
          </p:txBody>
        </p:sp>
        <p:sp>
          <p:nvSpPr>
            <p:cNvPr id="27" name="CuadroTexto 351">
              <a:extLst>
                <a:ext uri="{FF2B5EF4-FFF2-40B4-BE49-F238E27FC236}">
                  <a16:creationId xmlns:a16="http://schemas.microsoft.com/office/drawing/2014/main" id="{02538110-084F-CE48-9354-115A3F9D3EA7}"/>
                </a:ext>
              </a:extLst>
            </p:cNvPr>
            <p:cNvSpPr txBox="1"/>
            <p:nvPr/>
          </p:nvSpPr>
          <p:spPr>
            <a:xfrm>
              <a:off x="7335878" y="5597787"/>
              <a:ext cx="4387193" cy="1477328"/>
            </a:xfrm>
            <a:prstGeom prst="rect">
              <a:avLst/>
            </a:prstGeom>
            <a:noFill/>
          </p:spPr>
          <p:txBody>
            <a:bodyPr wrap="square" rtlCol="0">
              <a:spAutoFit/>
            </a:bodyPr>
            <a:lstStyle/>
            <a:p>
              <a:r>
                <a:rPr lang="en-US" sz="1400">
                  <a:latin typeface="Lato Light" panose="020F0502020204030203" pitchFamily="34" charset="0"/>
                  <a:ea typeface="Lato Light" panose="020F0502020204030203" pitchFamily="34" charset="0"/>
                  <a:cs typeface="Lato Light" panose="020F0502020204030203" pitchFamily="34" charset="0"/>
                </a:rPr>
                <a:t>Marketing is the study and management of exchange relationships. </a:t>
              </a:r>
            </a:p>
          </p:txBody>
        </p:sp>
      </p:grpSp>
      <p:sp>
        <p:nvSpPr>
          <p:cNvPr id="31" name="TextBox 30">
            <a:extLst>
              <a:ext uri="{FF2B5EF4-FFF2-40B4-BE49-F238E27FC236}">
                <a16:creationId xmlns:a16="http://schemas.microsoft.com/office/drawing/2014/main" id="{A253D88C-4818-694D-938A-950CB4B0BDF7}"/>
              </a:ext>
            </a:extLst>
          </p:cNvPr>
          <p:cNvSpPr txBox="1"/>
          <p:nvPr/>
        </p:nvSpPr>
        <p:spPr>
          <a:xfrm>
            <a:off x="1281021" y="5174726"/>
            <a:ext cx="4184406" cy="892104"/>
          </a:xfrm>
          <a:prstGeom prst="rect">
            <a:avLst/>
          </a:prstGeom>
          <a:noFill/>
        </p:spPr>
        <p:txBody>
          <a:bodyPr wrap="square" rtlCol="0">
            <a:spAutoFit/>
          </a:bodyPr>
          <a:lstStyle/>
          <a:p>
            <a:pPr>
              <a:lnSpc>
                <a:spcPct val="150000"/>
              </a:lnSpc>
            </a:pPr>
            <a:r>
              <a:rPr lang="en-US" sz="1200">
                <a:solidFill>
                  <a:schemeClr val="bg1"/>
                </a:solidFill>
                <a:latin typeface="Montserrat" pitchFamily="2" charset="77"/>
                <a:ea typeface="Lato Light" panose="020F0502020204030203" pitchFamily="34" charset="0"/>
                <a:cs typeface="Lato Light" panose="020F0502020204030203" pitchFamily="34" charset="0"/>
              </a:rPr>
              <a:t>There are people who have a significant number of followers in every business. They are typically fair in their analysis of different brands and products.</a:t>
            </a:r>
          </a:p>
        </p:txBody>
      </p:sp>
    </p:spTree>
    <p:extLst>
      <p:ext uri="{BB962C8B-B14F-4D97-AF65-F5344CB8AC3E}">
        <p14:creationId xmlns:p14="http://schemas.microsoft.com/office/powerpoint/2010/main" val="106689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34F2352-CFB3-BE4F-8E7A-7793D0059910}"/>
              </a:ext>
            </a:extLst>
          </p:cNvPr>
          <p:cNvPicPr>
            <a:picLocks noGrp="1" noChangeAspect="1"/>
          </p:cNvPicPr>
          <p:nvPr>
            <p:ph type="pic" sz="quarter" idx="4294967295"/>
          </p:nvPr>
        </p:nvPicPr>
        <p:blipFill>
          <a:blip r:embed="rId3"/>
          <a:srcRect t="10808" b="10808"/>
          <a:stretch/>
        </p:blipFill>
        <p:spPr>
          <a:xfrm>
            <a:off x="0" y="908050"/>
            <a:ext cx="6507163" cy="3400425"/>
          </a:xfrm>
        </p:spPr>
      </p:pic>
      <p:sp>
        <p:nvSpPr>
          <p:cNvPr id="26" name="Rectangle 25">
            <a:extLst>
              <a:ext uri="{FF2B5EF4-FFF2-40B4-BE49-F238E27FC236}">
                <a16:creationId xmlns:a16="http://schemas.microsoft.com/office/drawing/2014/main" id="{F55EAE2C-72A3-C64A-B485-F58AB9B11F9E}"/>
              </a:ext>
            </a:extLst>
          </p:cNvPr>
          <p:cNvSpPr/>
          <p:nvPr/>
        </p:nvSpPr>
        <p:spPr>
          <a:xfrm>
            <a:off x="6734755" y="908050"/>
            <a:ext cx="5230233" cy="34117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TextBox 26">
            <a:extLst>
              <a:ext uri="{FF2B5EF4-FFF2-40B4-BE49-F238E27FC236}">
                <a16:creationId xmlns:a16="http://schemas.microsoft.com/office/drawing/2014/main" id="{F3D9D0B1-CAE1-274E-BA65-D5A4A0F1021A}"/>
              </a:ext>
            </a:extLst>
          </p:cNvPr>
          <p:cNvSpPr txBox="1"/>
          <p:nvPr/>
        </p:nvSpPr>
        <p:spPr>
          <a:xfrm>
            <a:off x="6914569" y="5013424"/>
            <a:ext cx="4905956" cy="953081"/>
          </a:xfrm>
          <a:prstGeom prst="rect">
            <a:avLst/>
          </a:prstGeom>
          <a:noFill/>
        </p:spPr>
        <p:txBody>
          <a:bodyPr wrap="square" rtlCol="0">
            <a:spAutoFit/>
          </a:bodyPr>
          <a:lstStyle/>
          <a:p>
            <a:pPr marL="257175" indent="-257175">
              <a:lnSpc>
                <a:spcPct val="150000"/>
              </a:lnSpc>
              <a:buFont typeface="+mj-lt"/>
              <a:buAutoNum type="arabicPeriod"/>
            </a:pPr>
            <a:r>
              <a:rPr lang="en-US" sz="1300">
                <a:latin typeface="Lato Light" panose="020F0502020204030203" pitchFamily="34" charset="0"/>
                <a:ea typeface="Lato Light" panose="020F0502020204030203" pitchFamily="34" charset="0"/>
                <a:cs typeface="Lato Light" panose="020F0502020204030203" pitchFamily="34" charset="0"/>
              </a:rPr>
              <a:t>There are people who have a significant numbers.</a:t>
            </a:r>
          </a:p>
          <a:p>
            <a:pPr marL="257175" indent="-257175">
              <a:lnSpc>
                <a:spcPct val="150000"/>
              </a:lnSpc>
              <a:buFont typeface="+mj-lt"/>
              <a:buAutoNum type="arabicPeriod"/>
            </a:pPr>
            <a:r>
              <a:rPr lang="en-US" sz="1300">
                <a:latin typeface="Lato Light" panose="020F0502020204030203" pitchFamily="34" charset="0"/>
                <a:ea typeface="Lato Light" panose="020F0502020204030203" pitchFamily="34" charset="0"/>
                <a:cs typeface="Lato Light" panose="020F0502020204030203" pitchFamily="34" charset="0"/>
              </a:rPr>
              <a:t>These influencers create detailed content that provides.</a:t>
            </a:r>
          </a:p>
          <a:p>
            <a:pPr marL="257175" indent="-257175">
              <a:lnSpc>
                <a:spcPct val="150000"/>
              </a:lnSpc>
              <a:buFont typeface="+mj-lt"/>
              <a:buAutoNum type="arabicPeriod"/>
            </a:pPr>
            <a:r>
              <a:rPr lang="en-US" sz="1300">
                <a:latin typeface="Lato Light" panose="020F0502020204030203" pitchFamily="34" charset="0"/>
                <a:ea typeface="Lato Light" panose="020F0502020204030203" pitchFamily="34" charset="0"/>
                <a:cs typeface="Lato Light" panose="020F0502020204030203" pitchFamily="34" charset="0"/>
              </a:rPr>
              <a:t>Your brand can leverage this by collaborating with influencers.</a:t>
            </a:r>
          </a:p>
        </p:txBody>
      </p:sp>
      <p:grpSp>
        <p:nvGrpSpPr>
          <p:cNvPr id="32" name="Group 31">
            <a:extLst>
              <a:ext uri="{FF2B5EF4-FFF2-40B4-BE49-F238E27FC236}">
                <a16:creationId xmlns:a16="http://schemas.microsoft.com/office/drawing/2014/main" id="{6824852C-BCF6-C243-BC6E-C2D7FA23027B}"/>
              </a:ext>
            </a:extLst>
          </p:cNvPr>
          <p:cNvGrpSpPr/>
          <p:nvPr/>
        </p:nvGrpSpPr>
        <p:grpSpPr>
          <a:xfrm>
            <a:off x="1095339" y="5013424"/>
            <a:ext cx="3842956" cy="1100301"/>
            <a:chOff x="7301882" y="1912863"/>
            <a:chExt cx="4126945" cy="2200600"/>
          </a:xfrm>
        </p:grpSpPr>
        <p:sp>
          <p:nvSpPr>
            <p:cNvPr id="34" name="CuadroTexto 350">
              <a:extLst>
                <a:ext uri="{FF2B5EF4-FFF2-40B4-BE49-F238E27FC236}">
                  <a16:creationId xmlns:a16="http://schemas.microsoft.com/office/drawing/2014/main" id="{C79AC7C4-D641-8344-B682-49BC81CE5EFB}"/>
                </a:ext>
              </a:extLst>
            </p:cNvPr>
            <p:cNvSpPr txBox="1"/>
            <p:nvPr/>
          </p:nvSpPr>
          <p:spPr>
            <a:xfrm>
              <a:off x="7301882" y="1912863"/>
              <a:ext cx="4092950" cy="1292661"/>
            </a:xfrm>
            <a:prstGeom prst="rect">
              <a:avLst/>
            </a:prstGeom>
            <a:noFill/>
          </p:spPr>
          <p:txBody>
            <a:bodyPr wrap="square" rtlCol="0">
              <a:spAutoFit/>
            </a:bodyPr>
            <a:lstStyle/>
            <a:p>
              <a:r>
                <a:rPr lang="en-US" sz="3600" b="1">
                  <a:latin typeface="IBM Plex Serif" panose="02060503050406000203" pitchFamily="18" charset="77"/>
                  <a:ea typeface="Lato Heavy" charset="0"/>
                  <a:cs typeface="Poppins" pitchFamily="2" charset="77"/>
                </a:rPr>
                <a:t>Minimal Slides</a:t>
              </a:r>
            </a:p>
          </p:txBody>
        </p:sp>
        <p:sp>
          <p:nvSpPr>
            <p:cNvPr id="35" name="CuadroTexto 351">
              <a:extLst>
                <a:ext uri="{FF2B5EF4-FFF2-40B4-BE49-F238E27FC236}">
                  <a16:creationId xmlns:a16="http://schemas.microsoft.com/office/drawing/2014/main" id="{F1D420D3-BA76-9948-9487-BFDAEEF4CC68}"/>
                </a:ext>
              </a:extLst>
            </p:cNvPr>
            <p:cNvSpPr txBox="1"/>
            <p:nvPr/>
          </p:nvSpPr>
          <p:spPr>
            <a:xfrm>
              <a:off x="7335877" y="3067024"/>
              <a:ext cx="4092950" cy="1046439"/>
            </a:xfrm>
            <a:prstGeom prst="rect">
              <a:avLst/>
            </a:prstGeom>
            <a:noFill/>
          </p:spPr>
          <p:txBody>
            <a:bodyPr wrap="square" rtlCol="0">
              <a:spAutoFit/>
            </a:bodyPr>
            <a:lstStyle/>
            <a:p>
              <a:r>
                <a:rPr lang="en-US" sz="1400">
                  <a:latin typeface="Lato Light" panose="020F0502020204030203" pitchFamily="34" charset="0"/>
                  <a:ea typeface="Lato Light" panose="020F0502020204030203" pitchFamily="34" charset="0"/>
                  <a:cs typeface="Lato Light" panose="020F0502020204030203" pitchFamily="34" charset="0"/>
                </a:rPr>
                <a:t>Marketing is the study and management </a:t>
              </a:r>
              <a:br>
                <a:rPr lang="en-US" sz="1400">
                  <a:latin typeface="Lato Light" panose="020F0502020204030203" pitchFamily="34" charset="0"/>
                  <a:ea typeface="Lato Light" panose="020F0502020204030203" pitchFamily="34" charset="0"/>
                  <a:cs typeface="Lato Light" panose="020F0502020204030203" pitchFamily="34" charset="0"/>
                </a:rPr>
              </a:br>
              <a:r>
                <a:rPr lang="en-US" sz="1400">
                  <a:latin typeface="Lato Light" panose="020F0502020204030203" pitchFamily="34" charset="0"/>
                  <a:ea typeface="Lato Light" panose="020F0502020204030203" pitchFamily="34" charset="0"/>
                  <a:cs typeface="Lato Light" panose="020F0502020204030203" pitchFamily="34" charset="0"/>
                </a:rPr>
                <a:t>of exchange relationships. </a:t>
              </a:r>
            </a:p>
          </p:txBody>
        </p:sp>
      </p:grpSp>
      <p:sp>
        <p:nvSpPr>
          <p:cNvPr id="36" name="TextBox 35">
            <a:extLst>
              <a:ext uri="{FF2B5EF4-FFF2-40B4-BE49-F238E27FC236}">
                <a16:creationId xmlns:a16="http://schemas.microsoft.com/office/drawing/2014/main" id="{4BF6D5DF-1364-F74F-B3E0-DEF2EE5D981E}"/>
              </a:ext>
            </a:extLst>
          </p:cNvPr>
          <p:cNvSpPr txBox="1"/>
          <p:nvPr/>
        </p:nvSpPr>
        <p:spPr>
          <a:xfrm>
            <a:off x="7315157" y="1976422"/>
            <a:ext cx="4069429" cy="1263679"/>
          </a:xfrm>
          <a:prstGeom prst="rect">
            <a:avLst/>
          </a:prstGeom>
          <a:noFill/>
        </p:spPr>
        <p:txBody>
          <a:bodyPr wrap="square" rtlCol="0">
            <a:spAutoFit/>
          </a:bodyPr>
          <a:lstStyle/>
          <a:p>
            <a:pPr algn="ctr">
              <a:lnSpc>
                <a:spcPts val="3080"/>
              </a:lnSpc>
            </a:pPr>
            <a:r>
              <a:rPr lang="en-US" sz="2400" i="1">
                <a:solidFill>
                  <a:schemeClr val="bg1"/>
                </a:solidFill>
                <a:latin typeface="IBM Plex Serif" panose="02060503050406000203" pitchFamily="18" charset="77"/>
                <a:ea typeface="Lato Light" panose="020F0502020204030203" pitchFamily="34" charset="0"/>
                <a:cs typeface="Arial" panose="020B0604020202020204" pitchFamily="34" charset="0"/>
              </a:rPr>
              <a:t>“Most business already know that social media platforms play an important role.”</a:t>
            </a:r>
          </a:p>
        </p:txBody>
      </p:sp>
    </p:spTree>
    <p:extLst>
      <p:ext uri="{BB962C8B-B14F-4D97-AF65-F5344CB8AC3E}">
        <p14:creationId xmlns:p14="http://schemas.microsoft.com/office/powerpoint/2010/main" val="18296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C30EF9-4CE3-1D40-9C79-5915016A4475}"/>
              </a:ext>
            </a:extLst>
          </p:cNvPr>
          <p:cNvGrpSpPr/>
          <p:nvPr/>
        </p:nvGrpSpPr>
        <p:grpSpPr>
          <a:xfrm>
            <a:off x="631751" y="861884"/>
            <a:ext cx="3718560" cy="1261436"/>
            <a:chOff x="7301882" y="1820531"/>
            <a:chExt cx="7437120" cy="2522872"/>
          </a:xfrm>
        </p:grpSpPr>
        <p:sp>
          <p:nvSpPr>
            <p:cNvPr id="12" name="CuadroTexto 350">
              <a:extLst>
                <a:ext uri="{FF2B5EF4-FFF2-40B4-BE49-F238E27FC236}">
                  <a16:creationId xmlns:a16="http://schemas.microsoft.com/office/drawing/2014/main" id="{C03B82BE-1A34-7C43-91A6-248A49878A6C}"/>
                </a:ext>
              </a:extLst>
            </p:cNvPr>
            <p:cNvSpPr txBox="1"/>
            <p:nvPr/>
          </p:nvSpPr>
          <p:spPr>
            <a:xfrm>
              <a:off x="7301882" y="1820531"/>
              <a:ext cx="7437120" cy="1292662"/>
            </a:xfrm>
            <a:prstGeom prst="rect">
              <a:avLst/>
            </a:prstGeom>
            <a:noFill/>
          </p:spPr>
          <p:txBody>
            <a:bodyPr wrap="square" rtlCol="0">
              <a:spAutoFit/>
            </a:bodyPr>
            <a:lstStyle/>
            <a:p>
              <a:r>
                <a:rPr lang="en-US" sz="3600" b="1">
                  <a:latin typeface="IBM Plex Serif" panose="02060503050406000203" pitchFamily="18" charset="77"/>
                  <a:ea typeface="Lato Heavy" charset="0"/>
                  <a:cs typeface="Poppins" pitchFamily="2" charset="77"/>
                </a:rPr>
                <a:t>Split sections</a:t>
              </a:r>
            </a:p>
          </p:txBody>
        </p:sp>
        <p:sp>
          <p:nvSpPr>
            <p:cNvPr id="13" name="CuadroTexto 351">
              <a:extLst>
                <a:ext uri="{FF2B5EF4-FFF2-40B4-BE49-F238E27FC236}">
                  <a16:creationId xmlns:a16="http://schemas.microsoft.com/office/drawing/2014/main" id="{E513AF6B-E6BA-8A42-A25F-F39D4A43861A}"/>
                </a:ext>
              </a:extLst>
            </p:cNvPr>
            <p:cNvSpPr txBox="1"/>
            <p:nvPr/>
          </p:nvSpPr>
          <p:spPr>
            <a:xfrm>
              <a:off x="7335876" y="3113193"/>
              <a:ext cx="7403126" cy="1230210"/>
            </a:xfrm>
            <a:prstGeom prst="rect">
              <a:avLst/>
            </a:prstGeom>
            <a:noFill/>
          </p:spPr>
          <p:txBody>
            <a:bodyPr wrap="square" rtlCol="0">
              <a:spAutoFit/>
            </a:bodyPr>
            <a:lstStyle/>
            <a:p>
              <a:pPr>
                <a:lnSpc>
                  <a:spcPct val="150000"/>
                </a:lnSpc>
              </a:pPr>
              <a:r>
                <a:rPr lang="en-US" sz="1200">
                  <a:latin typeface="Montserrat" pitchFamily="2" charset="77"/>
                  <a:ea typeface="Lato Light" panose="020F0502020204030203" pitchFamily="34" charset="0"/>
                  <a:cs typeface="Lato Light" panose="020F0502020204030203" pitchFamily="34" charset="0"/>
                </a:rPr>
                <a:t>Marketing is the study and management </a:t>
              </a:r>
              <a:br>
                <a:rPr lang="en-US" sz="1200">
                  <a:latin typeface="Montserrat" pitchFamily="2" charset="77"/>
                  <a:ea typeface="Lato Light" panose="020F0502020204030203" pitchFamily="34" charset="0"/>
                  <a:cs typeface="Lato Light" panose="020F0502020204030203" pitchFamily="34" charset="0"/>
                </a:rPr>
              </a:br>
              <a:r>
                <a:rPr lang="en-US" sz="1200">
                  <a:latin typeface="Montserrat" pitchFamily="2" charset="77"/>
                  <a:ea typeface="Lato Light" panose="020F0502020204030203" pitchFamily="34" charset="0"/>
                  <a:cs typeface="Lato Light" panose="020F0502020204030203" pitchFamily="34" charset="0"/>
                </a:rPr>
                <a:t>of exchange relationships. </a:t>
              </a:r>
            </a:p>
          </p:txBody>
        </p:sp>
      </p:grpSp>
      <p:sp>
        <p:nvSpPr>
          <p:cNvPr id="11" name="TextBox 10">
            <a:extLst>
              <a:ext uri="{FF2B5EF4-FFF2-40B4-BE49-F238E27FC236}">
                <a16:creationId xmlns:a16="http://schemas.microsoft.com/office/drawing/2014/main" id="{A510481B-634F-4A47-910B-6C2022DA2917}"/>
              </a:ext>
            </a:extLst>
          </p:cNvPr>
          <p:cNvSpPr txBox="1"/>
          <p:nvPr/>
        </p:nvSpPr>
        <p:spPr>
          <a:xfrm>
            <a:off x="631751" y="2269472"/>
            <a:ext cx="3975883" cy="835678"/>
          </a:xfrm>
          <a:prstGeom prst="rect">
            <a:avLst/>
          </a:prstGeom>
          <a:noFill/>
        </p:spPr>
        <p:txBody>
          <a:bodyPr wrap="square" rtlCol="0">
            <a:spAutoFit/>
          </a:bodyPr>
          <a:lstStyle/>
          <a:p>
            <a:pPr>
              <a:lnSpc>
                <a:spcPts val="2040"/>
              </a:lnSpc>
            </a:pPr>
            <a:r>
              <a:rPr lang="en-US" sz="1200">
                <a:latin typeface="Montserrat" pitchFamily="2" charset="77"/>
                <a:ea typeface="Lato Light" panose="020F0502020204030203" pitchFamily="34" charset="0"/>
                <a:cs typeface="Lato Light" panose="020F0502020204030203" pitchFamily="34" charset="0"/>
              </a:rPr>
              <a:t>To get your company’s name out there,</a:t>
            </a:r>
            <a:br>
              <a:rPr lang="en-US" sz="1200">
                <a:latin typeface="Montserrat" pitchFamily="2" charset="77"/>
                <a:ea typeface="Lato Light" panose="020F0502020204030203" pitchFamily="34" charset="0"/>
                <a:cs typeface="Lato Light" panose="020F0502020204030203" pitchFamily="34" charset="0"/>
              </a:rPr>
            </a:br>
            <a:r>
              <a:rPr lang="en-US" sz="1200">
                <a:latin typeface="Montserrat" pitchFamily="2" charset="77"/>
                <a:ea typeface="Lato Light" panose="020F0502020204030203" pitchFamily="34" charset="0"/>
                <a:cs typeface="Lato Light" panose="020F0502020204030203" pitchFamily="34" charset="0"/>
              </a:rPr>
              <a:t> you need to make sure you promote it</a:t>
            </a:r>
            <a:br>
              <a:rPr lang="en-US" sz="1200">
                <a:latin typeface="Montserrat" pitchFamily="2" charset="77"/>
                <a:ea typeface="Lato Light" panose="020F0502020204030203" pitchFamily="34" charset="0"/>
                <a:cs typeface="Lato Light" panose="020F0502020204030203" pitchFamily="34" charset="0"/>
              </a:rPr>
            </a:br>
            <a:r>
              <a:rPr lang="en-US" sz="1200">
                <a:latin typeface="Montserrat" pitchFamily="2" charset="77"/>
                <a:ea typeface="Lato Light" panose="020F0502020204030203" pitchFamily="34" charset="0"/>
                <a:cs typeface="Lato Light" panose="020F0502020204030203" pitchFamily="34" charset="0"/>
              </a:rPr>
              <a:t>in the right place. </a:t>
            </a:r>
          </a:p>
        </p:txBody>
      </p:sp>
      <p:sp>
        <p:nvSpPr>
          <p:cNvPr id="14" name="TextBox 13">
            <a:extLst>
              <a:ext uri="{FF2B5EF4-FFF2-40B4-BE49-F238E27FC236}">
                <a16:creationId xmlns:a16="http://schemas.microsoft.com/office/drawing/2014/main" id="{A30F3227-6A9C-CB46-A47A-7E451077D1D0}"/>
              </a:ext>
            </a:extLst>
          </p:cNvPr>
          <p:cNvSpPr txBox="1"/>
          <p:nvPr/>
        </p:nvSpPr>
        <p:spPr>
          <a:xfrm>
            <a:off x="6278870" y="5190010"/>
            <a:ext cx="5080876" cy="230832"/>
          </a:xfrm>
          <a:prstGeom prst="rect">
            <a:avLst/>
          </a:prstGeom>
          <a:noFill/>
        </p:spPr>
        <p:txBody>
          <a:bodyPr wrap="square" rtlCol="0">
            <a:spAutoFit/>
          </a:bodyPr>
          <a:lstStyle/>
          <a:p>
            <a:r>
              <a:rPr lang="en-US" sz="900" b="1">
                <a:solidFill>
                  <a:schemeClr val="tx2"/>
                </a:solidFill>
                <a:latin typeface="Montserrat SemiBold" pitchFamily="2" charset="77"/>
                <a:ea typeface="Lato Light" panose="020F0502020204030203" pitchFamily="34" charset="0"/>
                <a:cs typeface="Arial" panose="020B0604020202020204" pitchFamily="34" charset="0"/>
              </a:rPr>
              <a:t>Most businesses already know that social media platforms play an important.</a:t>
            </a:r>
          </a:p>
        </p:txBody>
      </p:sp>
      <p:pic>
        <p:nvPicPr>
          <p:cNvPr id="5" name="Picture Placeholder 4">
            <a:extLst>
              <a:ext uri="{FF2B5EF4-FFF2-40B4-BE49-F238E27FC236}">
                <a16:creationId xmlns:a16="http://schemas.microsoft.com/office/drawing/2014/main" id="{08FE8802-E542-6648-AFC2-B3AE234A5373}"/>
              </a:ext>
            </a:extLst>
          </p:cNvPr>
          <p:cNvPicPr>
            <a:picLocks noGrp="1" noChangeAspect="1"/>
          </p:cNvPicPr>
          <p:nvPr>
            <p:ph type="pic" sz="quarter" idx="4294967295"/>
          </p:nvPr>
        </p:nvPicPr>
        <p:blipFill rotWithShape="1">
          <a:blip r:embed="rId3"/>
          <a:srcRect l="6261" r="16887"/>
          <a:stretch/>
        </p:blipFill>
        <p:spPr>
          <a:xfrm>
            <a:off x="6318198" y="0"/>
            <a:ext cx="5865303" cy="5089525"/>
          </a:xfrm>
        </p:spPr>
      </p:pic>
      <p:pic>
        <p:nvPicPr>
          <p:cNvPr id="16" name="Picture Placeholder 15">
            <a:extLst>
              <a:ext uri="{FF2B5EF4-FFF2-40B4-BE49-F238E27FC236}">
                <a16:creationId xmlns:a16="http://schemas.microsoft.com/office/drawing/2014/main" id="{4AD22CEA-DE2C-D549-8322-9E6F17ABB744}"/>
              </a:ext>
            </a:extLst>
          </p:cNvPr>
          <p:cNvPicPr>
            <a:picLocks noGrp="1" noChangeAspect="1"/>
          </p:cNvPicPr>
          <p:nvPr>
            <p:ph type="pic" sz="quarter" idx="4294967295"/>
          </p:nvPr>
        </p:nvPicPr>
        <p:blipFill rotWithShape="1">
          <a:blip r:embed="rId4"/>
          <a:srcRect t="21689" b="14559"/>
          <a:stretch/>
        </p:blipFill>
        <p:spPr>
          <a:xfrm>
            <a:off x="8499" y="3502345"/>
            <a:ext cx="5247466" cy="3375330"/>
          </a:xfrm>
        </p:spPr>
      </p:pic>
    </p:spTree>
    <p:extLst>
      <p:ext uri="{BB962C8B-B14F-4D97-AF65-F5344CB8AC3E}">
        <p14:creationId xmlns:p14="http://schemas.microsoft.com/office/powerpoint/2010/main" val="256230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47B7584-BAAC-8744-87F4-250F5FA43F5C}"/>
              </a:ext>
            </a:extLst>
          </p:cNvPr>
          <p:cNvGrpSpPr/>
          <p:nvPr/>
        </p:nvGrpSpPr>
        <p:grpSpPr>
          <a:xfrm>
            <a:off x="721484" y="4650909"/>
            <a:ext cx="4041140" cy="1169551"/>
            <a:chOff x="7335877" y="2928526"/>
            <a:chExt cx="8082280" cy="2339102"/>
          </a:xfrm>
        </p:grpSpPr>
        <p:sp>
          <p:nvSpPr>
            <p:cNvPr id="11" name="CuadroTexto 350">
              <a:extLst>
                <a:ext uri="{FF2B5EF4-FFF2-40B4-BE49-F238E27FC236}">
                  <a16:creationId xmlns:a16="http://schemas.microsoft.com/office/drawing/2014/main" id="{12574C8C-BD4D-A249-BE5B-CF04C3D2DCBE}"/>
                </a:ext>
              </a:extLst>
            </p:cNvPr>
            <p:cNvSpPr txBox="1"/>
            <p:nvPr/>
          </p:nvSpPr>
          <p:spPr>
            <a:xfrm>
              <a:off x="7335877" y="2928526"/>
              <a:ext cx="8082280" cy="1292662"/>
            </a:xfrm>
            <a:prstGeom prst="rect">
              <a:avLst/>
            </a:prstGeom>
            <a:noFill/>
          </p:spPr>
          <p:txBody>
            <a:bodyPr wrap="square" rtlCol="0">
              <a:spAutoFit/>
            </a:bodyPr>
            <a:lstStyle/>
            <a:p>
              <a:r>
                <a:rPr lang="en-US" sz="3600" b="1">
                  <a:latin typeface="IBM Plex Serif" panose="02060503050406000203" pitchFamily="18" charset="77"/>
                  <a:ea typeface="Lato Heavy" charset="0"/>
                  <a:cs typeface="Poppins" pitchFamily="2" charset="77"/>
                </a:rPr>
                <a:t>Image slide</a:t>
              </a:r>
            </a:p>
          </p:txBody>
        </p:sp>
        <p:sp>
          <p:nvSpPr>
            <p:cNvPr id="12" name="CuadroTexto 351">
              <a:extLst>
                <a:ext uri="{FF2B5EF4-FFF2-40B4-BE49-F238E27FC236}">
                  <a16:creationId xmlns:a16="http://schemas.microsoft.com/office/drawing/2014/main" id="{77158ED1-576F-1746-A1DE-8183749A510F}"/>
                </a:ext>
              </a:extLst>
            </p:cNvPr>
            <p:cNvSpPr txBox="1"/>
            <p:nvPr/>
          </p:nvSpPr>
          <p:spPr>
            <a:xfrm>
              <a:off x="7335877" y="4221188"/>
              <a:ext cx="7826668" cy="1046440"/>
            </a:xfrm>
            <a:prstGeom prst="rect">
              <a:avLst/>
            </a:prstGeom>
            <a:noFill/>
          </p:spPr>
          <p:txBody>
            <a:bodyPr wrap="square" rtlCol="0">
              <a:spAutoFit/>
            </a:bodyPr>
            <a:lstStyle/>
            <a:p>
              <a:r>
                <a:rPr lang="en-US" sz="1400">
                  <a:latin typeface="Montserrat" pitchFamily="2" charset="77"/>
                  <a:ea typeface="Lato Light" panose="020F0502020204030203" pitchFamily="34" charset="0"/>
                  <a:cs typeface="Lato Light" panose="020F0502020204030203" pitchFamily="34" charset="0"/>
                </a:rPr>
                <a:t>Marketing is the study and management of exchange relationships. </a:t>
              </a:r>
            </a:p>
          </p:txBody>
        </p:sp>
      </p:grpSp>
      <p:sp>
        <p:nvSpPr>
          <p:cNvPr id="13" name="TextBox 12">
            <a:extLst>
              <a:ext uri="{FF2B5EF4-FFF2-40B4-BE49-F238E27FC236}">
                <a16:creationId xmlns:a16="http://schemas.microsoft.com/office/drawing/2014/main" id="{B2A6E0AB-831D-454C-9C5C-81118DCF1895}"/>
              </a:ext>
            </a:extLst>
          </p:cNvPr>
          <p:cNvSpPr txBox="1"/>
          <p:nvPr/>
        </p:nvSpPr>
        <p:spPr>
          <a:xfrm flipH="1">
            <a:off x="6552928" y="5699174"/>
            <a:ext cx="4917588" cy="646331"/>
          </a:xfrm>
          <a:prstGeom prst="rect">
            <a:avLst/>
          </a:prstGeom>
          <a:noFill/>
        </p:spPr>
        <p:txBody>
          <a:bodyPr wrap="square" rtlCol="0">
            <a:spAutoFit/>
          </a:bodyPr>
          <a:lstStyle/>
          <a:p>
            <a:pPr algn="r"/>
            <a:r>
              <a:rPr lang="en-US" sz="1200">
                <a:latin typeface="Montserrat" pitchFamily="2" charset="77"/>
                <a:ea typeface="Lato Light" panose="020F0502020204030203" pitchFamily="34" charset="0"/>
                <a:cs typeface="Lato Light" panose="020F0502020204030203" pitchFamily="34" charset="0"/>
              </a:rPr>
              <a:t>We offer small businesses a complete array of online marketing solutions to fit any budget, our search engine optimization strategies have proven successful.</a:t>
            </a:r>
          </a:p>
        </p:txBody>
      </p:sp>
      <p:pic>
        <p:nvPicPr>
          <p:cNvPr id="18" name="Picture Placeholder 17" descr="A person lying on the ground&#10;&#10;Description automatically generated">
            <a:extLst>
              <a:ext uri="{FF2B5EF4-FFF2-40B4-BE49-F238E27FC236}">
                <a16:creationId xmlns:a16="http://schemas.microsoft.com/office/drawing/2014/main" id="{7192EE0D-8824-6B42-8D18-B97C4924774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521" b="3521"/>
          <a:stretch>
            <a:fillRect/>
          </a:stretch>
        </p:blipFill>
        <p:spPr>
          <a:xfrm>
            <a:off x="821023" y="908050"/>
            <a:ext cx="2809971" cy="3121172"/>
          </a:xfrm>
        </p:spPr>
      </p:pic>
      <p:pic>
        <p:nvPicPr>
          <p:cNvPr id="20" name="Picture Placeholder 19" descr="A person talking on a cell phone&#10;&#10;Description automatically generated">
            <a:extLst>
              <a:ext uri="{FF2B5EF4-FFF2-40B4-BE49-F238E27FC236}">
                <a16:creationId xmlns:a16="http://schemas.microsoft.com/office/drawing/2014/main" id="{A3D2FE53-E934-A54E-A7FE-8316332B9BC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2671" b="12671"/>
          <a:stretch>
            <a:fillRect/>
          </a:stretch>
        </p:blipFill>
        <p:spPr>
          <a:xfrm>
            <a:off x="4047663" y="908050"/>
            <a:ext cx="2809971" cy="3121172"/>
          </a:xfrm>
        </p:spPr>
      </p:pic>
      <p:pic>
        <p:nvPicPr>
          <p:cNvPr id="22" name="Picture Placeholder 21" descr="A close up of a flower&#10;&#10;Description automatically generated">
            <a:extLst>
              <a:ext uri="{FF2B5EF4-FFF2-40B4-BE49-F238E27FC236}">
                <a16:creationId xmlns:a16="http://schemas.microsoft.com/office/drawing/2014/main" id="{0C686095-322C-894A-9C38-896A9028CA37}"/>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6749" r="6749"/>
          <a:stretch>
            <a:fillRect/>
          </a:stretch>
        </p:blipFill>
        <p:spPr>
          <a:xfrm>
            <a:off x="7274303" y="908050"/>
            <a:ext cx="4094522" cy="3121172"/>
          </a:xfrm>
        </p:spPr>
      </p:pic>
    </p:spTree>
    <p:extLst>
      <p:ext uri="{BB962C8B-B14F-4D97-AF65-F5344CB8AC3E}">
        <p14:creationId xmlns:p14="http://schemas.microsoft.com/office/powerpoint/2010/main" val="201627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EE2A8D6-B71E-F444-AEF2-A9840FC23977}"/>
              </a:ext>
            </a:extLst>
          </p:cNvPr>
          <p:cNvSpPr/>
          <p:nvPr/>
        </p:nvSpPr>
        <p:spPr>
          <a:xfrm>
            <a:off x="6978121" y="0"/>
            <a:ext cx="521229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Montserrat" pitchFamily="2" charset="77"/>
            </a:endParaRPr>
          </a:p>
        </p:txBody>
      </p:sp>
      <p:sp>
        <p:nvSpPr>
          <p:cNvPr id="8" name="TextBox 7">
            <a:extLst>
              <a:ext uri="{FF2B5EF4-FFF2-40B4-BE49-F238E27FC236}">
                <a16:creationId xmlns:a16="http://schemas.microsoft.com/office/drawing/2014/main" id="{350DF05F-4096-8F47-A41E-5515AC223AB3}"/>
              </a:ext>
            </a:extLst>
          </p:cNvPr>
          <p:cNvSpPr txBox="1"/>
          <p:nvPr/>
        </p:nvSpPr>
        <p:spPr>
          <a:xfrm>
            <a:off x="7546312" y="1859339"/>
            <a:ext cx="3979643" cy="2631490"/>
          </a:xfrm>
          <a:prstGeom prst="rect">
            <a:avLst/>
          </a:prstGeom>
          <a:noFill/>
        </p:spPr>
        <p:txBody>
          <a:bodyPr wrap="square" rtlCol="0">
            <a:spAutoFit/>
          </a:bodyPr>
          <a:lstStyle/>
          <a:p>
            <a:r>
              <a:rPr lang="en-US" sz="3300">
                <a:solidFill>
                  <a:schemeClr val="bg1"/>
                </a:solidFill>
                <a:latin typeface="Montserrat" pitchFamily="2" charset="77"/>
                <a:ea typeface="Lato Light" panose="020F0502020204030203" pitchFamily="34" charset="0"/>
                <a:cs typeface="Arial" panose="020B0604020202020204" pitchFamily="34" charset="0"/>
              </a:rPr>
              <a:t>Most businesses already know that social media platforms play an important role.</a:t>
            </a:r>
          </a:p>
        </p:txBody>
      </p:sp>
      <p:grpSp>
        <p:nvGrpSpPr>
          <p:cNvPr id="9" name="Group 8">
            <a:extLst>
              <a:ext uri="{FF2B5EF4-FFF2-40B4-BE49-F238E27FC236}">
                <a16:creationId xmlns:a16="http://schemas.microsoft.com/office/drawing/2014/main" id="{E8E31894-0EE4-6644-97BB-18E5C2A84EB9}"/>
              </a:ext>
            </a:extLst>
          </p:cNvPr>
          <p:cNvGrpSpPr/>
          <p:nvPr/>
        </p:nvGrpSpPr>
        <p:grpSpPr>
          <a:xfrm flipH="1">
            <a:off x="1203168" y="4246121"/>
            <a:ext cx="4568555" cy="1860339"/>
            <a:chOff x="10232993" y="7424350"/>
            <a:chExt cx="9137109" cy="3720676"/>
          </a:xfrm>
        </p:grpSpPr>
        <p:sp>
          <p:nvSpPr>
            <p:cNvPr id="11" name="TextBox 10">
              <a:extLst>
                <a:ext uri="{FF2B5EF4-FFF2-40B4-BE49-F238E27FC236}">
                  <a16:creationId xmlns:a16="http://schemas.microsoft.com/office/drawing/2014/main" id="{FFF0886E-5ADD-C84F-A97C-F7D5666AFBDB}"/>
                </a:ext>
              </a:extLst>
            </p:cNvPr>
            <p:cNvSpPr txBox="1"/>
            <p:nvPr/>
          </p:nvSpPr>
          <p:spPr>
            <a:xfrm>
              <a:off x="10232993" y="9236813"/>
              <a:ext cx="9134963" cy="1908213"/>
            </a:xfrm>
            <a:prstGeom prst="rect">
              <a:avLst/>
            </a:prstGeom>
            <a:noFill/>
          </p:spPr>
          <p:txBody>
            <a:bodyPr wrap="square" rtlCol="0">
              <a:spAutoFit/>
            </a:bodyPr>
            <a:lstStyle/>
            <a:p>
              <a:r>
                <a:rPr lang="en-US" sz="1400">
                  <a:latin typeface="Montserrat" pitchFamily="2" charset="77"/>
                  <a:ea typeface="Lato Light" panose="020F0502020204030203" pitchFamily="34" charset="0"/>
                  <a:cs typeface="Lato Light" panose="020F0502020204030203" pitchFamily="34" charset="0"/>
                </a:rPr>
                <a:t>We offer small businesses a complete array of online marketing solutions to fit any budget, our search engine optimization strategies have proven successful.</a:t>
              </a:r>
            </a:p>
          </p:txBody>
        </p:sp>
        <p:sp>
          <p:nvSpPr>
            <p:cNvPr id="12" name="Rectangle 11">
              <a:extLst>
                <a:ext uri="{FF2B5EF4-FFF2-40B4-BE49-F238E27FC236}">
                  <a16:creationId xmlns:a16="http://schemas.microsoft.com/office/drawing/2014/main" id="{1845EFE4-8C7E-9040-9BBC-8A3F2140705B}"/>
                </a:ext>
              </a:extLst>
            </p:cNvPr>
            <p:cNvSpPr/>
            <p:nvPr/>
          </p:nvSpPr>
          <p:spPr>
            <a:xfrm>
              <a:off x="10555283" y="7424350"/>
              <a:ext cx="8814819" cy="1415771"/>
            </a:xfrm>
            <a:prstGeom prst="rect">
              <a:avLst/>
            </a:prstGeom>
          </p:spPr>
          <p:txBody>
            <a:bodyPr wrap="square">
              <a:spAutoFit/>
            </a:bodyPr>
            <a:lstStyle/>
            <a:p>
              <a:r>
                <a:rPr lang="en-US" sz="2000">
                  <a:solidFill>
                    <a:schemeClr val="tx2"/>
                  </a:solidFill>
                  <a:latin typeface="IBM Plex Serif" panose="02060503050406000203" pitchFamily="18" charset="77"/>
                  <a:ea typeface="Montserrat" charset="0"/>
                  <a:cs typeface="Montserrat" charset="0"/>
                </a:rPr>
                <a:t>We offer small businesses a complete array of online.</a:t>
              </a:r>
            </a:p>
          </p:txBody>
        </p:sp>
      </p:grpSp>
      <p:pic>
        <p:nvPicPr>
          <p:cNvPr id="29" name="Picture Placeholder 28">
            <a:extLst>
              <a:ext uri="{FF2B5EF4-FFF2-40B4-BE49-F238E27FC236}">
                <a16:creationId xmlns:a16="http://schemas.microsoft.com/office/drawing/2014/main" id="{4B0A226F-51F5-614C-A6F6-B56061B4EDE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49281" b="5383"/>
          <a:stretch/>
        </p:blipFill>
        <p:spPr>
          <a:xfrm>
            <a:off x="1203167" y="908050"/>
            <a:ext cx="4567482" cy="2844800"/>
          </a:xfrm>
        </p:spPr>
      </p:pic>
    </p:spTree>
    <p:extLst>
      <p:ext uri="{BB962C8B-B14F-4D97-AF65-F5344CB8AC3E}">
        <p14:creationId xmlns:p14="http://schemas.microsoft.com/office/powerpoint/2010/main" val="188096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50">
            <a:extLst>
              <a:ext uri="{FF2B5EF4-FFF2-40B4-BE49-F238E27FC236}">
                <a16:creationId xmlns:a16="http://schemas.microsoft.com/office/drawing/2014/main" id="{582C4F43-4051-7766-02B7-4423D906AF9B}"/>
              </a:ext>
            </a:extLst>
          </p:cNvPr>
          <p:cNvSpPr txBox="1"/>
          <p:nvPr/>
        </p:nvSpPr>
        <p:spPr>
          <a:xfrm>
            <a:off x="467021" y="1493265"/>
            <a:ext cx="5449358" cy="477054"/>
          </a:xfrm>
          <a:prstGeom prst="rect">
            <a:avLst/>
          </a:prstGeom>
          <a:noFill/>
        </p:spPr>
        <p:txBody>
          <a:bodyPr wrap="square" rtlCol="0">
            <a:spAutoFit/>
          </a:bodyPr>
          <a:lstStyle/>
          <a:p>
            <a:r>
              <a:rPr lang="en-US" sz="2500" b="1" dirty="0">
                <a:latin typeface="IBM Plex Serif" panose="02060503050406000203" pitchFamily="18" charset="77"/>
                <a:ea typeface="Lato Heavy" charset="0"/>
                <a:cs typeface="Poppins" pitchFamily="2" charset="77"/>
              </a:rPr>
              <a:t>Copenhagen Capacity</a:t>
            </a:r>
          </a:p>
        </p:txBody>
      </p:sp>
      <p:sp>
        <p:nvSpPr>
          <p:cNvPr id="5" name="Undertitel 2">
            <a:extLst>
              <a:ext uri="{FF2B5EF4-FFF2-40B4-BE49-F238E27FC236}">
                <a16:creationId xmlns:a16="http://schemas.microsoft.com/office/drawing/2014/main" id="{94770E8B-9362-F04E-E72D-703242A9FE11}"/>
              </a:ext>
            </a:extLst>
          </p:cNvPr>
          <p:cNvSpPr txBox="1">
            <a:spLocks/>
          </p:cNvSpPr>
          <p:nvPr/>
        </p:nvSpPr>
        <p:spPr>
          <a:xfrm>
            <a:off x="635187" y="2650591"/>
            <a:ext cx="2055462" cy="84146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3000" dirty="0">
                <a:solidFill>
                  <a:schemeClr val="tx2"/>
                </a:solidFill>
              </a:rPr>
              <a:t>1994</a:t>
            </a:r>
            <a:br>
              <a:rPr lang="en-GB" sz="1200" dirty="0"/>
            </a:br>
            <a:r>
              <a:rPr lang="en-GB" sz="1000" dirty="0"/>
              <a:t>Copenhagen Capacity </a:t>
            </a:r>
            <a:br>
              <a:rPr lang="en-GB" sz="1000" dirty="0"/>
            </a:br>
            <a:r>
              <a:rPr lang="en-GB" sz="1000" dirty="0"/>
              <a:t>was established.</a:t>
            </a:r>
          </a:p>
          <a:p>
            <a:pPr marL="0" indent="0">
              <a:lnSpc>
                <a:spcPct val="120000"/>
              </a:lnSpc>
              <a:buFont typeface="Arial" panose="020B0604020202020204" pitchFamily="34" charset="0"/>
              <a:buNone/>
            </a:pPr>
            <a:endParaRPr lang="en-GB" sz="1200" dirty="0"/>
          </a:p>
          <a:p>
            <a:pPr marL="0" indent="0">
              <a:lnSpc>
                <a:spcPct val="120000"/>
              </a:lnSpc>
              <a:buFont typeface="Arial" panose="020B0604020202020204" pitchFamily="34" charset="0"/>
              <a:buNone/>
            </a:pPr>
            <a:endParaRPr lang="en-GB" sz="1200" dirty="0"/>
          </a:p>
        </p:txBody>
      </p:sp>
      <p:sp>
        <p:nvSpPr>
          <p:cNvPr id="6" name="Undertitel 2">
            <a:extLst>
              <a:ext uri="{FF2B5EF4-FFF2-40B4-BE49-F238E27FC236}">
                <a16:creationId xmlns:a16="http://schemas.microsoft.com/office/drawing/2014/main" id="{8143001A-8806-5C19-920A-C5AB9C43C62E}"/>
              </a:ext>
            </a:extLst>
          </p:cNvPr>
          <p:cNvSpPr txBox="1">
            <a:spLocks/>
          </p:cNvSpPr>
          <p:nvPr/>
        </p:nvSpPr>
        <p:spPr>
          <a:xfrm>
            <a:off x="2690649" y="2650591"/>
            <a:ext cx="2213117" cy="11646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3000" dirty="0">
                <a:solidFill>
                  <a:schemeClr val="tx2"/>
                </a:solidFill>
              </a:rPr>
              <a:t>1996</a:t>
            </a:r>
            <a:br>
              <a:rPr lang="en-GB" sz="1200" dirty="0"/>
            </a:br>
            <a:r>
              <a:rPr lang="en-GB" sz="1000" dirty="0"/>
              <a:t>Partnered with Wonderful Copenhagen to create the Good Will Ambassadors.</a:t>
            </a:r>
          </a:p>
        </p:txBody>
      </p:sp>
      <p:sp>
        <p:nvSpPr>
          <p:cNvPr id="7" name="Undertitel 2">
            <a:extLst>
              <a:ext uri="{FF2B5EF4-FFF2-40B4-BE49-F238E27FC236}">
                <a16:creationId xmlns:a16="http://schemas.microsoft.com/office/drawing/2014/main" id="{40F7464D-0C67-0301-69C3-A89D86BB853D}"/>
              </a:ext>
            </a:extLst>
          </p:cNvPr>
          <p:cNvSpPr txBox="1">
            <a:spLocks/>
          </p:cNvSpPr>
          <p:nvPr/>
        </p:nvSpPr>
        <p:spPr>
          <a:xfrm>
            <a:off x="4924808" y="2650591"/>
            <a:ext cx="2137950" cy="11646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3000" dirty="0">
                <a:solidFill>
                  <a:schemeClr val="tx2"/>
                </a:solidFill>
              </a:rPr>
              <a:t>1997</a:t>
            </a:r>
            <a:br>
              <a:rPr lang="en-GB" sz="1200" dirty="0"/>
            </a:br>
            <a:r>
              <a:rPr lang="en-GB" sz="1000" dirty="0"/>
              <a:t>Co-developed </a:t>
            </a:r>
            <a:r>
              <a:rPr lang="en-GB" sz="1000" dirty="0" err="1"/>
              <a:t>Medicon</a:t>
            </a:r>
            <a:r>
              <a:rPr lang="en-GB" sz="1000"/>
              <a:t> Valley, the leading research hub in the Nordics.</a:t>
            </a:r>
          </a:p>
          <a:p>
            <a:pPr marL="0" indent="0">
              <a:lnSpc>
                <a:spcPct val="120000"/>
              </a:lnSpc>
              <a:buFont typeface="Arial" panose="020B0604020202020204" pitchFamily="34" charset="0"/>
              <a:buNone/>
            </a:pPr>
            <a:endParaRPr lang="en-GB" sz="1200"/>
          </a:p>
        </p:txBody>
      </p:sp>
      <p:sp>
        <p:nvSpPr>
          <p:cNvPr id="8" name="Undertitel 2">
            <a:extLst>
              <a:ext uri="{FF2B5EF4-FFF2-40B4-BE49-F238E27FC236}">
                <a16:creationId xmlns:a16="http://schemas.microsoft.com/office/drawing/2014/main" id="{AFFFE21A-F898-5836-D42E-C531B2A1C415}"/>
              </a:ext>
            </a:extLst>
          </p:cNvPr>
          <p:cNvSpPr txBox="1">
            <a:spLocks/>
          </p:cNvSpPr>
          <p:nvPr/>
        </p:nvSpPr>
        <p:spPr>
          <a:xfrm>
            <a:off x="7220041" y="2650591"/>
            <a:ext cx="2129035" cy="1448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3000">
                <a:solidFill>
                  <a:schemeClr val="tx2"/>
                </a:solidFill>
              </a:rPr>
              <a:t>2009</a:t>
            </a:r>
            <a:br>
              <a:rPr lang="en-GB" sz="1200"/>
            </a:br>
            <a:r>
              <a:rPr lang="en-GB" sz="1000"/>
              <a:t>Established Copenhagen Cleantech Cluster – together with the Capital Region of Denmark and Zealand Region.</a:t>
            </a:r>
          </a:p>
        </p:txBody>
      </p:sp>
      <p:sp>
        <p:nvSpPr>
          <p:cNvPr id="9" name="Undertitel 2">
            <a:extLst>
              <a:ext uri="{FF2B5EF4-FFF2-40B4-BE49-F238E27FC236}">
                <a16:creationId xmlns:a16="http://schemas.microsoft.com/office/drawing/2014/main" id="{FAC8B64F-6EA3-0682-EFFC-EE6600B8FEE9}"/>
              </a:ext>
            </a:extLst>
          </p:cNvPr>
          <p:cNvSpPr txBox="1">
            <a:spLocks/>
          </p:cNvSpPr>
          <p:nvPr/>
        </p:nvSpPr>
        <p:spPr>
          <a:xfrm>
            <a:off x="9585435" y="2650591"/>
            <a:ext cx="2055462" cy="11436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3000">
                <a:solidFill>
                  <a:schemeClr val="tx2"/>
                </a:solidFill>
              </a:rPr>
              <a:t>2012</a:t>
            </a:r>
            <a:br>
              <a:rPr lang="en-GB" sz="1200"/>
            </a:br>
            <a:r>
              <a:rPr lang="en-GB" sz="1000"/>
              <a:t>Signed a cooperation agreement with Invest in Denmark.</a:t>
            </a:r>
          </a:p>
          <a:p>
            <a:pPr marL="0" indent="0">
              <a:lnSpc>
                <a:spcPct val="120000"/>
              </a:lnSpc>
              <a:buFont typeface="Arial" panose="020B0604020202020204" pitchFamily="34" charset="0"/>
              <a:buNone/>
            </a:pPr>
            <a:endParaRPr lang="en-GB" sz="1200"/>
          </a:p>
        </p:txBody>
      </p:sp>
      <p:sp>
        <p:nvSpPr>
          <p:cNvPr id="11" name="Undertitel 2">
            <a:extLst>
              <a:ext uri="{FF2B5EF4-FFF2-40B4-BE49-F238E27FC236}">
                <a16:creationId xmlns:a16="http://schemas.microsoft.com/office/drawing/2014/main" id="{459C908D-6AD9-75A7-6CEE-996394BE2814}"/>
              </a:ext>
            </a:extLst>
          </p:cNvPr>
          <p:cNvSpPr txBox="1">
            <a:spLocks/>
          </p:cNvSpPr>
          <p:nvPr/>
        </p:nvSpPr>
        <p:spPr>
          <a:xfrm>
            <a:off x="557050" y="4418781"/>
            <a:ext cx="1820335" cy="14535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3000">
                <a:solidFill>
                  <a:schemeClr val="tx2"/>
                </a:solidFill>
              </a:rPr>
              <a:t>2013</a:t>
            </a:r>
            <a:br>
              <a:rPr lang="en-GB" sz="1200"/>
            </a:br>
            <a:r>
              <a:rPr lang="en-GB" sz="1000"/>
              <a:t>Incorporated Talent attraction into our portfolio.</a:t>
            </a:r>
          </a:p>
        </p:txBody>
      </p:sp>
      <p:sp>
        <p:nvSpPr>
          <p:cNvPr id="12" name="Undertitel 2">
            <a:extLst>
              <a:ext uri="{FF2B5EF4-FFF2-40B4-BE49-F238E27FC236}">
                <a16:creationId xmlns:a16="http://schemas.microsoft.com/office/drawing/2014/main" id="{5DC5E963-DD59-6D36-62EB-7887A99C9395}"/>
              </a:ext>
            </a:extLst>
          </p:cNvPr>
          <p:cNvSpPr txBox="1">
            <a:spLocks/>
          </p:cNvSpPr>
          <p:nvPr/>
        </p:nvSpPr>
        <p:spPr>
          <a:xfrm>
            <a:off x="2690650" y="4420773"/>
            <a:ext cx="2143998" cy="1316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3000">
                <a:solidFill>
                  <a:schemeClr val="tx2"/>
                </a:solidFill>
              </a:rPr>
              <a:t>2015</a:t>
            </a:r>
            <a:br>
              <a:rPr lang="en-GB" sz="1200"/>
            </a:br>
            <a:r>
              <a:rPr lang="en-GB" sz="1000"/>
              <a:t>Created the Greater Copenhagen brand.</a:t>
            </a:r>
          </a:p>
        </p:txBody>
      </p:sp>
      <p:sp>
        <p:nvSpPr>
          <p:cNvPr id="13" name="Undertitel 2">
            <a:extLst>
              <a:ext uri="{FF2B5EF4-FFF2-40B4-BE49-F238E27FC236}">
                <a16:creationId xmlns:a16="http://schemas.microsoft.com/office/drawing/2014/main" id="{D87850F0-BBD1-DBC6-0034-B3D37A5C6824}"/>
              </a:ext>
            </a:extLst>
          </p:cNvPr>
          <p:cNvSpPr txBox="1">
            <a:spLocks/>
          </p:cNvSpPr>
          <p:nvPr/>
        </p:nvSpPr>
        <p:spPr>
          <a:xfrm>
            <a:off x="4904754" y="4420773"/>
            <a:ext cx="2245181" cy="1316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3000">
                <a:solidFill>
                  <a:schemeClr val="tx2"/>
                </a:solidFill>
              </a:rPr>
              <a:t>2020</a:t>
            </a:r>
            <a:br>
              <a:rPr lang="en-GB" sz="1200"/>
            </a:br>
            <a:r>
              <a:rPr lang="en-GB" sz="1000"/>
              <a:t>Joined the ambitious Greater Copenhagen Green Deal as the project lead.</a:t>
            </a:r>
          </a:p>
        </p:txBody>
      </p:sp>
      <p:cxnSp>
        <p:nvCxnSpPr>
          <p:cNvPr id="15" name="Lige forbindelse 14">
            <a:extLst>
              <a:ext uri="{FF2B5EF4-FFF2-40B4-BE49-F238E27FC236}">
                <a16:creationId xmlns:a16="http://schemas.microsoft.com/office/drawing/2014/main" id="{9578955F-04FB-EE62-8B25-517514B2D18B}"/>
              </a:ext>
            </a:extLst>
          </p:cNvPr>
          <p:cNvCxnSpPr>
            <a:cxnSpLocks/>
          </p:cNvCxnSpPr>
          <p:nvPr/>
        </p:nvCxnSpPr>
        <p:spPr>
          <a:xfrm>
            <a:off x="467021" y="2770905"/>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091EF380-0C87-EB91-4172-E06207E26A5F}"/>
              </a:ext>
            </a:extLst>
          </p:cNvPr>
          <p:cNvCxnSpPr>
            <a:cxnSpLocks/>
          </p:cNvCxnSpPr>
          <p:nvPr/>
        </p:nvCxnSpPr>
        <p:spPr>
          <a:xfrm>
            <a:off x="2606565" y="2770905"/>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A6EB4AB3-BFB8-B627-A578-00C290F6FAE7}"/>
              </a:ext>
            </a:extLst>
          </p:cNvPr>
          <p:cNvCxnSpPr>
            <a:cxnSpLocks/>
          </p:cNvCxnSpPr>
          <p:nvPr/>
        </p:nvCxnSpPr>
        <p:spPr>
          <a:xfrm>
            <a:off x="472965" y="4523502"/>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EE900279-CC75-117B-4F92-236BC89219C1}"/>
              </a:ext>
            </a:extLst>
          </p:cNvPr>
          <p:cNvCxnSpPr>
            <a:cxnSpLocks/>
          </p:cNvCxnSpPr>
          <p:nvPr/>
        </p:nvCxnSpPr>
        <p:spPr>
          <a:xfrm>
            <a:off x="4841670" y="2770905"/>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333DFC59-F640-1043-6995-3C5FAA234A55}"/>
              </a:ext>
            </a:extLst>
          </p:cNvPr>
          <p:cNvCxnSpPr>
            <a:cxnSpLocks/>
          </p:cNvCxnSpPr>
          <p:nvPr/>
        </p:nvCxnSpPr>
        <p:spPr>
          <a:xfrm>
            <a:off x="2616615" y="4523502"/>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52C70B87-66E2-FF16-1ED9-ACADE244F71A}"/>
              </a:ext>
            </a:extLst>
          </p:cNvPr>
          <p:cNvCxnSpPr>
            <a:cxnSpLocks/>
          </p:cNvCxnSpPr>
          <p:nvPr/>
        </p:nvCxnSpPr>
        <p:spPr>
          <a:xfrm>
            <a:off x="7169383" y="2770905"/>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Lige forbindelse 22">
            <a:extLst>
              <a:ext uri="{FF2B5EF4-FFF2-40B4-BE49-F238E27FC236}">
                <a16:creationId xmlns:a16="http://schemas.microsoft.com/office/drawing/2014/main" id="{BEF08D40-DD92-6727-0AD9-96C4F6BD0D42}"/>
              </a:ext>
            </a:extLst>
          </p:cNvPr>
          <p:cNvCxnSpPr>
            <a:cxnSpLocks/>
          </p:cNvCxnSpPr>
          <p:nvPr/>
        </p:nvCxnSpPr>
        <p:spPr>
          <a:xfrm>
            <a:off x="4854096" y="4523502"/>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E95A777A-7B52-0F5A-7A6E-31C8216A7A9F}"/>
              </a:ext>
            </a:extLst>
          </p:cNvPr>
          <p:cNvCxnSpPr>
            <a:cxnSpLocks/>
          </p:cNvCxnSpPr>
          <p:nvPr/>
        </p:nvCxnSpPr>
        <p:spPr>
          <a:xfrm>
            <a:off x="7180787" y="4523502"/>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Undertitel 2">
            <a:extLst>
              <a:ext uri="{FF2B5EF4-FFF2-40B4-BE49-F238E27FC236}">
                <a16:creationId xmlns:a16="http://schemas.microsoft.com/office/drawing/2014/main" id="{FAB5BCA3-90D2-4C1F-05E1-5A8484713E46}"/>
              </a:ext>
            </a:extLst>
          </p:cNvPr>
          <p:cNvSpPr txBox="1">
            <a:spLocks/>
          </p:cNvSpPr>
          <p:nvPr/>
        </p:nvSpPr>
        <p:spPr>
          <a:xfrm>
            <a:off x="7260304" y="4420773"/>
            <a:ext cx="2048508" cy="1316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3000">
                <a:solidFill>
                  <a:schemeClr val="tx2"/>
                </a:solidFill>
              </a:rPr>
              <a:t>2020</a:t>
            </a:r>
            <a:br>
              <a:rPr lang="en-GB" sz="1200"/>
            </a:br>
            <a:r>
              <a:rPr lang="en-GB" sz="1000"/>
              <a:t>Joined the ambitious Greater Copenhagen Green Deal as the project lead.</a:t>
            </a:r>
          </a:p>
        </p:txBody>
      </p:sp>
      <p:cxnSp>
        <p:nvCxnSpPr>
          <p:cNvPr id="28" name="Lige forbindelse 27">
            <a:extLst>
              <a:ext uri="{FF2B5EF4-FFF2-40B4-BE49-F238E27FC236}">
                <a16:creationId xmlns:a16="http://schemas.microsoft.com/office/drawing/2014/main" id="{86ADB757-C42C-FDD7-6B40-B1D99051F1C1}"/>
              </a:ext>
            </a:extLst>
          </p:cNvPr>
          <p:cNvCxnSpPr>
            <a:cxnSpLocks/>
          </p:cNvCxnSpPr>
          <p:nvPr/>
        </p:nvCxnSpPr>
        <p:spPr>
          <a:xfrm>
            <a:off x="9514914" y="4523502"/>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Undertitel 2">
            <a:extLst>
              <a:ext uri="{FF2B5EF4-FFF2-40B4-BE49-F238E27FC236}">
                <a16:creationId xmlns:a16="http://schemas.microsoft.com/office/drawing/2014/main" id="{25F3F101-E95D-C9D6-6986-4C4F4E08E824}"/>
              </a:ext>
            </a:extLst>
          </p:cNvPr>
          <p:cNvSpPr txBox="1">
            <a:spLocks/>
          </p:cNvSpPr>
          <p:nvPr/>
        </p:nvSpPr>
        <p:spPr>
          <a:xfrm>
            <a:off x="9594431" y="4420773"/>
            <a:ext cx="2048508" cy="1316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3000">
                <a:solidFill>
                  <a:schemeClr val="tx2"/>
                </a:solidFill>
              </a:rPr>
              <a:t>2022</a:t>
            </a:r>
            <a:br>
              <a:rPr lang="en-GB" sz="1200"/>
            </a:br>
            <a:r>
              <a:rPr lang="en-GB" sz="1000"/>
              <a:t>Produced our record-breaking results. </a:t>
            </a:r>
          </a:p>
        </p:txBody>
      </p:sp>
      <p:cxnSp>
        <p:nvCxnSpPr>
          <p:cNvPr id="30" name="Lige forbindelse 29">
            <a:extLst>
              <a:ext uri="{FF2B5EF4-FFF2-40B4-BE49-F238E27FC236}">
                <a16:creationId xmlns:a16="http://schemas.microsoft.com/office/drawing/2014/main" id="{0A29A00B-FA37-747F-E548-2B78F36FF121}"/>
              </a:ext>
            </a:extLst>
          </p:cNvPr>
          <p:cNvCxnSpPr>
            <a:cxnSpLocks/>
          </p:cNvCxnSpPr>
          <p:nvPr/>
        </p:nvCxnSpPr>
        <p:spPr>
          <a:xfrm>
            <a:off x="9515541" y="2770905"/>
            <a:ext cx="0" cy="105955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Undertitel 2">
            <a:extLst>
              <a:ext uri="{FF2B5EF4-FFF2-40B4-BE49-F238E27FC236}">
                <a16:creationId xmlns:a16="http://schemas.microsoft.com/office/drawing/2014/main" id="{BAF8E4DB-A9C4-19EE-1747-DE7DD231A728}"/>
              </a:ext>
            </a:extLst>
          </p:cNvPr>
          <p:cNvSpPr txBox="1">
            <a:spLocks/>
          </p:cNvSpPr>
          <p:nvPr/>
        </p:nvSpPr>
        <p:spPr>
          <a:xfrm>
            <a:off x="467021" y="1263269"/>
            <a:ext cx="3146425" cy="28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a:t>The history of our company</a:t>
            </a:r>
          </a:p>
        </p:txBody>
      </p:sp>
    </p:spTree>
    <p:extLst>
      <p:ext uri="{BB962C8B-B14F-4D97-AF65-F5344CB8AC3E}">
        <p14:creationId xmlns:p14="http://schemas.microsoft.com/office/powerpoint/2010/main" val="4604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45D3FB-7279-5943-BECD-D07CB5B6A9EE}"/>
              </a:ext>
            </a:extLst>
          </p:cNvPr>
          <p:cNvGrpSpPr/>
          <p:nvPr/>
        </p:nvGrpSpPr>
        <p:grpSpPr>
          <a:xfrm>
            <a:off x="844419" y="1251604"/>
            <a:ext cx="3027670" cy="1892826"/>
            <a:chOff x="7301882" y="1912863"/>
            <a:chExt cx="6055339" cy="3785652"/>
          </a:xfrm>
        </p:grpSpPr>
        <p:sp>
          <p:nvSpPr>
            <p:cNvPr id="12" name="CuadroTexto 350">
              <a:extLst>
                <a:ext uri="{FF2B5EF4-FFF2-40B4-BE49-F238E27FC236}">
                  <a16:creationId xmlns:a16="http://schemas.microsoft.com/office/drawing/2014/main" id="{E2ADD7E7-0FAE-2841-A6EA-9D2EE9D63301}"/>
                </a:ext>
              </a:extLst>
            </p:cNvPr>
            <p:cNvSpPr txBox="1"/>
            <p:nvPr/>
          </p:nvSpPr>
          <p:spPr>
            <a:xfrm>
              <a:off x="7301882" y="1912863"/>
              <a:ext cx="6055339" cy="2400658"/>
            </a:xfrm>
            <a:prstGeom prst="rect">
              <a:avLst/>
            </a:prstGeom>
            <a:noFill/>
          </p:spPr>
          <p:txBody>
            <a:bodyPr wrap="square" rtlCol="0">
              <a:spAutoFit/>
            </a:bodyPr>
            <a:lstStyle/>
            <a:p>
              <a:r>
                <a:rPr lang="en-US" sz="3600" b="1">
                  <a:latin typeface="IBM Plex Serif" panose="02060503050406000203" pitchFamily="18" charset="77"/>
                  <a:ea typeface="Lato Heavy" charset="0"/>
                  <a:cs typeface="Poppins" pitchFamily="2" charset="77"/>
                </a:rPr>
                <a:t>Play with the content</a:t>
              </a:r>
            </a:p>
          </p:txBody>
        </p:sp>
        <p:sp>
          <p:nvSpPr>
            <p:cNvPr id="13" name="CuadroTexto 351">
              <a:extLst>
                <a:ext uri="{FF2B5EF4-FFF2-40B4-BE49-F238E27FC236}">
                  <a16:creationId xmlns:a16="http://schemas.microsoft.com/office/drawing/2014/main" id="{5C7DABC7-CB3E-AA40-A92E-C7308B705301}"/>
                </a:ext>
              </a:extLst>
            </p:cNvPr>
            <p:cNvSpPr txBox="1"/>
            <p:nvPr/>
          </p:nvSpPr>
          <p:spPr>
            <a:xfrm>
              <a:off x="7335878" y="4221187"/>
              <a:ext cx="5806983" cy="1477328"/>
            </a:xfrm>
            <a:prstGeom prst="rect">
              <a:avLst/>
            </a:prstGeom>
            <a:noFill/>
          </p:spPr>
          <p:txBody>
            <a:bodyPr wrap="square" rtlCol="0">
              <a:spAutoFit/>
            </a:bodyPr>
            <a:lstStyle/>
            <a:p>
              <a:r>
                <a:rPr lang="en-US" sz="1400">
                  <a:latin typeface="Montserrat" pitchFamily="2" charset="77"/>
                  <a:ea typeface="Lato Light" panose="020F0502020204030203" pitchFamily="34" charset="0"/>
                  <a:cs typeface="Lato Light" panose="020F0502020204030203" pitchFamily="34" charset="0"/>
                </a:rPr>
                <a:t>Marketing is the study and management of exchange relationships. </a:t>
              </a:r>
            </a:p>
          </p:txBody>
        </p:sp>
      </p:grpSp>
      <p:grpSp>
        <p:nvGrpSpPr>
          <p:cNvPr id="2" name="Group 1">
            <a:extLst>
              <a:ext uri="{FF2B5EF4-FFF2-40B4-BE49-F238E27FC236}">
                <a16:creationId xmlns:a16="http://schemas.microsoft.com/office/drawing/2014/main" id="{A4692E59-9A3F-624C-84BC-97D286A87BC5}"/>
              </a:ext>
            </a:extLst>
          </p:cNvPr>
          <p:cNvGrpSpPr/>
          <p:nvPr/>
        </p:nvGrpSpPr>
        <p:grpSpPr>
          <a:xfrm>
            <a:off x="8987502" y="1113105"/>
            <a:ext cx="2515876" cy="1458521"/>
            <a:chOff x="2423277" y="8407760"/>
            <a:chExt cx="5031751" cy="2917042"/>
          </a:xfrm>
        </p:grpSpPr>
        <p:sp>
          <p:nvSpPr>
            <p:cNvPr id="14" name="TextBox 13">
              <a:extLst>
                <a:ext uri="{FF2B5EF4-FFF2-40B4-BE49-F238E27FC236}">
                  <a16:creationId xmlns:a16="http://schemas.microsoft.com/office/drawing/2014/main" id="{1D461250-BB68-B146-81C1-9B01A80EA4A0}"/>
                </a:ext>
              </a:extLst>
            </p:cNvPr>
            <p:cNvSpPr txBox="1"/>
            <p:nvPr/>
          </p:nvSpPr>
          <p:spPr>
            <a:xfrm>
              <a:off x="2423279" y="9140486"/>
              <a:ext cx="5031749" cy="2184316"/>
            </a:xfrm>
            <a:prstGeom prst="rect">
              <a:avLst/>
            </a:prstGeom>
            <a:noFill/>
          </p:spPr>
          <p:txBody>
            <a:bodyPr wrap="square" rtlCol="0">
              <a:spAutoFit/>
            </a:bodyPr>
            <a:lstStyle/>
            <a:p>
              <a:pPr>
                <a:lnSpc>
                  <a:spcPts val="2040"/>
                </a:lnSpc>
              </a:pPr>
              <a:r>
                <a:rPr lang="en-US" sz="1200">
                  <a:latin typeface="Montserrat" pitchFamily="2" charset="77"/>
                  <a:ea typeface="Lato Light" panose="020F0502020204030203" pitchFamily="34" charset="0"/>
                  <a:cs typeface="Lato Light" panose="020F0502020204030203" pitchFamily="34" charset="0"/>
                </a:rPr>
                <a:t>We offer small businesses a complete array of online marketing solutions to fit any budget, our search engine.</a:t>
              </a:r>
            </a:p>
          </p:txBody>
        </p:sp>
        <p:sp>
          <p:nvSpPr>
            <p:cNvPr id="16" name="Rectangle 15">
              <a:extLst>
                <a:ext uri="{FF2B5EF4-FFF2-40B4-BE49-F238E27FC236}">
                  <a16:creationId xmlns:a16="http://schemas.microsoft.com/office/drawing/2014/main" id="{77CE7454-EBE0-0048-B9FC-D5C732B185B8}"/>
                </a:ext>
              </a:extLst>
            </p:cNvPr>
            <p:cNvSpPr/>
            <p:nvPr/>
          </p:nvSpPr>
          <p:spPr>
            <a:xfrm>
              <a:off x="2423277" y="8407760"/>
              <a:ext cx="4720159" cy="553998"/>
            </a:xfrm>
            <a:prstGeom prst="rect">
              <a:avLst/>
            </a:prstGeom>
          </p:spPr>
          <p:txBody>
            <a:bodyPr wrap="square">
              <a:spAutoFit/>
            </a:bodyPr>
            <a:lstStyle/>
            <a:p>
              <a:r>
                <a:rPr lang="en-US" sz="1200">
                  <a:solidFill>
                    <a:schemeClr val="tx2"/>
                  </a:solidFill>
                  <a:latin typeface="Montserrat SemiBold" pitchFamily="2" charset="77"/>
                  <a:ea typeface="Montserrat" charset="0"/>
                  <a:cs typeface="Montserrat" charset="0"/>
                </a:rPr>
                <a:t>We offer small businesses.</a:t>
              </a:r>
            </a:p>
          </p:txBody>
        </p:sp>
      </p:grpSp>
      <p:grpSp>
        <p:nvGrpSpPr>
          <p:cNvPr id="17" name="Group 16">
            <a:extLst>
              <a:ext uri="{FF2B5EF4-FFF2-40B4-BE49-F238E27FC236}">
                <a16:creationId xmlns:a16="http://schemas.microsoft.com/office/drawing/2014/main" id="{996C1301-731B-704F-94D6-94ACA1647253}"/>
              </a:ext>
            </a:extLst>
          </p:cNvPr>
          <p:cNvGrpSpPr/>
          <p:nvPr/>
        </p:nvGrpSpPr>
        <p:grpSpPr>
          <a:xfrm>
            <a:off x="8987502" y="4780402"/>
            <a:ext cx="2515876" cy="1455257"/>
            <a:chOff x="2423277" y="8414288"/>
            <a:chExt cx="5031751" cy="2910514"/>
          </a:xfrm>
        </p:grpSpPr>
        <p:sp>
          <p:nvSpPr>
            <p:cNvPr id="23" name="TextBox 22">
              <a:extLst>
                <a:ext uri="{FF2B5EF4-FFF2-40B4-BE49-F238E27FC236}">
                  <a16:creationId xmlns:a16="http://schemas.microsoft.com/office/drawing/2014/main" id="{BEA0D629-498E-BA41-978F-F00149006A02}"/>
                </a:ext>
              </a:extLst>
            </p:cNvPr>
            <p:cNvSpPr txBox="1"/>
            <p:nvPr/>
          </p:nvSpPr>
          <p:spPr>
            <a:xfrm>
              <a:off x="2423279" y="9140486"/>
              <a:ext cx="5031749" cy="2184316"/>
            </a:xfrm>
            <a:prstGeom prst="rect">
              <a:avLst/>
            </a:prstGeom>
            <a:noFill/>
          </p:spPr>
          <p:txBody>
            <a:bodyPr wrap="square" rtlCol="0">
              <a:spAutoFit/>
            </a:bodyPr>
            <a:lstStyle/>
            <a:p>
              <a:pPr>
                <a:lnSpc>
                  <a:spcPts val="2040"/>
                </a:lnSpc>
              </a:pPr>
              <a:r>
                <a:rPr lang="en-US" sz="1200">
                  <a:latin typeface="Montserrat" pitchFamily="2" charset="77"/>
                  <a:ea typeface="Lato Light" panose="020F0502020204030203" pitchFamily="34" charset="0"/>
                  <a:cs typeface="Lato Light" panose="020F0502020204030203" pitchFamily="34" charset="0"/>
                </a:rPr>
                <a:t>We offer small businesses a complete array of online marketing solutions to fit any budget, our search engine.</a:t>
              </a:r>
            </a:p>
          </p:txBody>
        </p:sp>
        <p:sp>
          <p:nvSpPr>
            <p:cNvPr id="24" name="Rectangle 23">
              <a:extLst>
                <a:ext uri="{FF2B5EF4-FFF2-40B4-BE49-F238E27FC236}">
                  <a16:creationId xmlns:a16="http://schemas.microsoft.com/office/drawing/2014/main" id="{18B24BF9-3510-DB4B-B3D4-E7867E2CE471}"/>
                </a:ext>
              </a:extLst>
            </p:cNvPr>
            <p:cNvSpPr/>
            <p:nvPr/>
          </p:nvSpPr>
          <p:spPr>
            <a:xfrm>
              <a:off x="2423277" y="8414288"/>
              <a:ext cx="4720159" cy="553998"/>
            </a:xfrm>
            <a:prstGeom prst="rect">
              <a:avLst/>
            </a:prstGeom>
          </p:spPr>
          <p:txBody>
            <a:bodyPr wrap="square">
              <a:spAutoFit/>
            </a:bodyPr>
            <a:lstStyle/>
            <a:p>
              <a:r>
                <a:rPr lang="en-US" sz="1200">
                  <a:solidFill>
                    <a:schemeClr val="tx2"/>
                  </a:solidFill>
                  <a:latin typeface="Montserrat SemiBold" pitchFamily="2" charset="77"/>
                  <a:ea typeface="Montserrat" charset="0"/>
                  <a:cs typeface="Montserrat" charset="0"/>
                </a:rPr>
                <a:t>We offer small businesses.</a:t>
              </a:r>
            </a:p>
          </p:txBody>
        </p:sp>
      </p:grpSp>
      <p:pic>
        <p:nvPicPr>
          <p:cNvPr id="15" name="Picture Placeholder 14">
            <a:extLst>
              <a:ext uri="{FF2B5EF4-FFF2-40B4-BE49-F238E27FC236}">
                <a16:creationId xmlns:a16="http://schemas.microsoft.com/office/drawing/2014/main" id="{255EB68F-711C-924F-9FB6-16861365464B}"/>
              </a:ext>
            </a:extLst>
          </p:cNvPr>
          <p:cNvPicPr>
            <a:picLocks noGrp="1" noChangeAspect="1"/>
          </p:cNvPicPr>
          <p:nvPr>
            <p:ph type="pic" sz="quarter" idx="15"/>
          </p:nvPr>
        </p:nvPicPr>
        <p:blipFill>
          <a:blip r:embed="rId3"/>
          <a:srcRect t="21007" b="21007"/>
          <a:stretch/>
        </p:blipFill>
        <p:spPr>
          <a:xfrm>
            <a:off x="843051" y="3902591"/>
            <a:ext cx="7642759" cy="2955409"/>
          </a:xfrm>
        </p:spPr>
      </p:pic>
      <p:pic>
        <p:nvPicPr>
          <p:cNvPr id="7" name="Picture Placeholder 6">
            <a:extLst>
              <a:ext uri="{FF2B5EF4-FFF2-40B4-BE49-F238E27FC236}">
                <a16:creationId xmlns:a16="http://schemas.microsoft.com/office/drawing/2014/main" id="{55B88DE2-6F61-364D-ABA9-36F8BC8CBAAD}"/>
              </a:ext>
            </a:extLst>
          </p:cNvPr>
          <p:cNvPicPr>
            <a:picLocks noGrp="1" noChangeAspect="1"/>
          </p:cNvPicPr>
          <p:nvPr>
            <p:ph type="pic" sz="quarter" idx="14"/>
          </p:nvPr>
        </p:nvPicPr>
        <p:blipFill>
          <a:blip r:embed="rId4"/>
          <a:srcRect l="10977" r="10977"/>
          <a:stretch/>
        </p:blipFill>
        <p:spPr>
          <a:xfrm>
            <a:off x="4471565" y="0"/>
            <a:ext cx="4014245" cy="3429000"/>
          </a:xfrm>
        </p:spPr>
      </p:pic>
    </p:spTree>
    <p:extLst>
      <p:ext uri="{BB962C8B-B14F-4D97-AF65-F5344CB8AC3E}">
        <p14:creationId xmlns:p14="http://schemas.microsoft.com/office/powerpoint/2010/main" val="279830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F169DEA2-F4F7-6111-46FD-7EF38C442A02}"/>
              </a:ext>
            </a:extLst>
          </p:cNvPr>
          <p:cNvSpPr>
            <a:spLocks noGrp="1"/>
          </p:cNvSpPr>
          <p:nvPr>
            <p:ph type="body" sz="quarter" idx="10"/>
          </p:nvPr>
        </p:nvSpPr>
        <p:spPr/>
        <p:txBody>
          <a:bodyPr/>
          <a:lstStyle/>
          <a:p>
            <a:r>
              <a:rPr lang="en-GB"/>
              <a:t>Headline placement</a:t>
            </a:r>
          </a:p>
        </p:txBody>
      </p:sp>
      <p:sp>
        <p:nvSpPr>
          <p:cNvPr id="9" name="Pladsholder til tekst 8">
            <a:extLst>
              <a:ext uri="{FF2B5EF4-FFF2-40B4-BE49-F238E27FC236}">
                <a16:creationId xmlns:a16="http://schemas.microsoft.com/office/drawing/2014/main" id="{FC2A38D4-6132-613C-ECDD-8F2950C91E33}"/>
              </a:ext>
            </a:extLst>
          </p:cNvPr>
          <p:cNvSpPr>
            <a:spLocks noGrp="1"/>
          </p:cNvSpPr>
          <p:nvPr>
            <p:ph type="body" sz="quarter" idx="11"/>
          </p:nvPr>
        </p:nvSpPr>
        <p:spPr/>
        <p:txBody>
          <a:bodyPr/>
          <a:lstStyle/>
          <a:p>
            <a:r>
              <a:rPr lang="en-GB"/>
              <a:t>Lorem ipsum, or </a:t>
            </a:r>
            <a:r>
              <a:rPr lang="en-GB" err="1"/>
              <a:t>lipsum</a:t>
            </a:r>
            <a:r>
              <a:rPr lang="en-GB"/>
              <a:t> as it is sometimes known, is dummy text used in laying out print, graphic or web designs.</a:t>
            </a:r>
          </a:p>
        </p:txBody>
      </p:sp>
      <p:sp>
        <p:nvSpPr>
          <p:cNvPr id="10" name="Pladsholder til tekst 9">
            <a:extLst>
              <a:ext uri="{FF2B5EF4-FFF2-40B4-BE49-F238E27FC236}">
                <a16:creationId xmlns:a16="http://schemas.microsoft.com/office/drawing/2014/main" id="{61902CDD-2236-C07D-E7C7-7B725DC6D8D6}"/>
              </a:ext>
            </a:extLst>
          </p:cNvPr>
          <p:cNvSpPr>
            <a:spLocks noGrp="1"/>
          </p:cNvSpPr>
          <p:nvPr>
            <p:ph type="body" sz="quarter" idx="12"/>
          </p:nvPr>
        </p:nvSpPr>
        <p:spPr/>
        <p:txBody>
          <a:bodyPr/>
          <a:lstStyle/>
          <a:p>
            <a:r>
              <a:rPr lang="en-GB"/>
              <a:t>Lorem ipsum, or </a:t>
            </a:r>
            <a:r>
              <a:rPr lang="en-GB" err="1"/>
              <a:t>lipsum</a:t>
            </a:r>
            <a:r>
              <a:rPr lang="en-GB"/>
              <a:t> as it is sometimes known.</a:t>
            </a:r>
          </a:p>
          <a:p>
            <a:r>
              <a:rPr lang="en-GB"/>
              <a:t>Lorem ipsum, or </a:t>
            </a:r>
            <a:r>
              <a:rPr lang="en-GB" err="1"/>
              <a:t>lipsum</a:t>
            </a:r>
            <a:r>
              <a:rPr lang="en-GB"/>
              <a:t> as it is sometimes known.</a:t>
            </a:r>
          </a:p>
          <a:p>
            <a:r>
              <a:rPr lang="en-GB"/>
              <a:t>Lorem ipsum, or </a:t>
            </a:r>
            <a:r>
              <a:rPr lang="en-GB" err="1"/>
              <a:t>lipsum</a:t>
            </a:r>
            <a:r>
              <a:rPr lang="en-GB"/>
              <a:t> as it is sometimes known.</a:t>
            </a:r>
          </a:p>
          <a:p>
            <a:endParaRPr lang="en-GB"/>
          </a:p>
        </p:txBody>
      </p:sp>
      <p:pic>
        <p:nvPicPr>
          <p:cNvPr id="14" name="Pladsholder til billede 13">
            <a:extLst>
              <a:ext uri="{FF2B5EF4-FFF2-40B4-BE49-F238E27FC236}">
                <a16:creationId xmlns:a16="http://schemas.microsoft.com/office/drawing/2014/main" id="{3F30AAF3-63D7-70AC-1D9A-AEB5C1E17D5D}"/>
              </a:ext>
            </a:extLst>
          </p:cNvPr>
          <p:cNvPicPr>
            <a:picLocks noGrp="1" noChangeAspect="1"/>
          </p:cNvPicPr>
          <p:nvPr>
            <p:ph type="pic" sz="quarter" idx="13"/>
          </p:nvPr>
        </p:nvPicPr>
        <p:blipFill>
          <a:blip r:embed="rId3"/>
          <a:srcRect t="10808" b="10808"/>
          <a:stretch>
            <a:fillRect/>
          </a:stretch>
        </p:blipFill>
        <p:spPr/>
      </p:pic>
      <p:sp>
        <p:nvSpPr>
          <p:cNvPr id="12" name="Pladsholder til tekst 11">
            <a:extLst>
              <a:ext uri="{FF2B5EF4-FFF2-40B4-BE49-F238E27FC236}">
                <a16:creationId xmlns:a16="http://schemas.microsoft.com/office/drawing/2014/main" id="{49FDA642-8178-A28F-89A7-20A17FD7A943}"/>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962062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dsholder til tekst 146">
            <a:extLst>
              <a:ext uri="{FF2B5EF4-FFF2-40B4-BE49-F238E27FC236}">
                <a16:creationId xmlns:a16="http://schemas.microsoft.com/office/drawing/2014/main" id="{DD5CBD84-43D6-B168-5F6F-A7FF6E186119}"/>
              </a:ext>
            </a:extLst>
          </p:cNvPr>
          <p:cNvSpPr>
            <a:spLocks noGrp="1"/>
          </p:cNvSpPr>
          <p:nvPr>
            <p:ph type="body" sz="quarter" idx="14"/>
          </p:nvPr>
        </p:nvSpPr>
        <p:spPr/>
        <p:txBody>
          <a:bodyPr/>
          <a:lstStyle/>
          <a:p>
            <a:r>
              <a:rPr lang="en-GB"/>
              <a:t>There are many variations of passages of Lorem Ipsum available, but the majority have suffered alteration in some form, by injected humour, or randomised words which don't look even slightly believable. </a:t>
            </a:r>
          </a:p>
        </p:txBody>
      </p:sp>
      <p:sp>
        <p:nvSpPr>
          <p:cNvPr id="148" name="Pladsholder til tekst 147">
            <a:extLst>
              <a:ext uri="{FF2B5EF4-FFF2-40B4-BE49-F238E27FC236}">
                <a16:creationId xmlns:a16="http://schemas.microsoft.com/office/drawing/2014/main" id="{99C4A653-6522-CA77-E2A8-22C3C7715C36}"/>
              </a:ext>
            </a:extLst>
          </p:cNvPr>
          <p:cNvSpPr>
            <a:spLocks noGrp="1"/>
          </p:cNvSpPr>
          <p:nvPr>
            <p:ph type="body" sz="quarter" idx="16"/>
          </p:nvPr>
        </p:nvSpPr>
        <p:spPr/>
        <p:txBody>
          <a:bodyPr/>
          <a:lstStyle/>
          <a:p>
            <a:r>
              <a:rPr lang="en-GB"/>
              <a:t>Short description here</a:t>
            </a:r>
          </a:p>
        </p:txBody>
      </p:sp>
      <p:sp>
        <p:nvSpPr>
          <p:cNvPr id="149" name="Pladsholder til tekst 148">
            <a:extLst>
              <a:ext uri="{FF2B5EF4-FFF2-40B4-BE49-F238E27FC236}">
                <a16:creationId xmlns:a16="http://schemas.microsoft.com/office/drawing/2014/main" id="{5365BB8F-CCBB-D98C-EABF-60F007628636}"/>
              </a:ext>
            </a:extLst>
          </p:cNvPr>
          <p:cNvSpPr>
            <a:spLocks noGrp="1"/>
          </p:cNvSpPr>
          <p:nvPr>
            <p:ph type="body" sz="quarter" idx="18"/>
          </p:nvPr>
        </p:nvSpPr>
        <p:spPr/>
        <p:txBody>
          <a:bodyPr/>
          <a:lstStyle/>
          <a:p>
            <a:r>
              <a:rPr lang="en-GB"/>
              <a:t>Short description here</a:t>
            </a:r>
          </a:p>
        </p:txBody>
      </p:sp>
      <p:sp>
        <p:nvSpPr>
          <p:cNvPr id="150" name="Pladsholder til tekst 149">
            <a:extLst>
              <a:ext uri="{FF2B5EF4-FFF2-40B4-BE49-F238E27FC236}">
                <a16:creationId xmlns:a16="http://schemas.microsoft.com/office/drawing/2014/main" id="{B2703417-FCFA-169E-C913-363CC724B277}"/>
              </a:ext>
            </a:extLst>
          </p:cNvPr>
          <p:cNvSpPr>
            <a:spLocks noGrp="1"/>
          </p:cNvSpPr>
          <p:nvPr>
            <p:ph type="body" sz="quarter" idx="20"/>
          </p:nvPr>
        </p:nvSpPr>
        <p:spPr/>
        <p:txBody>
          <a:bodyPr/>
          <a:lstStyle/>
          <a:p>
            <a:r>
              <a:rPr lang="en-GB"/>
              <a:t>Short description here</a:t>
            </a:r>
          </a:p>
        </p:txBody>
      </p:sp>
      <p:pic>
        <p:nvPicPr>
          <p:cNvPr id="160" name="Pladsholder til billede 159">
            <a:extLst>
              <a:ext uri="{FF2B5EF4-FFF2-40B4-BE49-F238E27FC236}">
                <a16:creationId xmlns:a16="http://schemas.microsoft.com/office/drawing/2014/main" id="{4511AF8C-BE31-F4B7-3A57-5665E122A992}"/>
              </a:ext>
            </a:extLst>
          </p:cNvPr>
          <p:cNvPicPr>
            <a:picLocks noGrp="1" noChangeAspect="1"/>
          </p:cNvPicPr>
          <p:nvPr>
            <p:ph type="pic" sz="quarter" idx="21"/>
          </p:nvPr>
        </p:nvPicPr>
        <p:blipFill rotWithShape="1">
          <a:blip r:embed="rId2"/>
          <a:srcRect t="8867" b="8867"/>
          <a:stretch/>
        </p:blipFill>
        <p:spPr/>
      </p:pic>
      <p:pic>
        <p:nvPicPr>
          <p:cNvPr id="162" name="Pladsholder til billede 161" descr="Et billede, der indeholder plante&#10;&#10;Automatisk genereret beskrivelse">
            <a:extLst>
              <a:ext uri="{FF2B5EF4-FFF2-40B4-BE49-F238E27FC236}">
                <a16:creationId xmlns:a16="http://schemas.microsoft.com/office/drawing/2014/main" id="{454000AF-8881-DE9B-7539-087FC9DEB835}"/>
              </a:ext>
            </a:extLst>
          </p:cNvPr>
          <p:cNvPicPr>
            <a:picLocks noGrp="1" noChangeAspect="1"/>
          </p:cNvPicPr>
          <p:nvPr>
            <p:ph type="pic" sz="quarter" idx="22"/>
          </p:nvPr>
        </p:nvPicPr>
        <p:blipFill rotWithShape="1">
          <a:blip r:embed="rId3"/>
          <a:srcRect t="3925" b="3925"/>
          <a:stretch/>
        </p:blipFill>
        <p:spPr/>
      </p:pic>
      <p:pic>
        <p:nvPicPr>
          <p:cNvPr id="164" name="Pladsholder til billede 163" descr="Et billede, der indeholder plante, grøn, vegetabilsk&#10;&#10;Automatisk genereret beskrivelse">
            <a:extLst>
              <a:ext uri="{FF2B5EF4-FFF2-40B4-BE49-F238E27FC236}">
                <a16:creationId xmlns:a16="http://schemas.microsoft.com/office/drawing/2014/main" id="{38A46DD2-1349-4563-7AAC-D09D72E445EB}"/>
              </a:ext>
            </a:extLst>
          </p:cNvPr>
          <p:cNvPicPr>
            <a:picLocks noGrp="1" noChangeAspect="1"/>
          </p:cNvPicPr>
          <p:nvPr>
            <p:ph type="pic" sz="quarter" idx="23"/>
          </p:nvPr>
        </p:nvPicPr>
        <p:blipFill rotWithShape="1">
          <a:blip r:embed="rId4"/>
          <a:srcRect t="26887" b="26887"/>
          <a:stretch/>
        </p:blipFill>
        <p:spPr/>
      </p:pic>
      <p:sp>
        <p:nvSpPr>
          <p:cNvPr id="154" name="Pladsholder til tekst 153">
            <a:extLst>
              <a:ext uri="{FF2B5EF4-FFF2-40B4-BE49-F238E27FC236}">
                <a16:creationId xmlns:a16="http://schemas.microsoft.com/office/drawing/2014/main" id="{71B6ECE4-97F2-3C68-53AE-DE01C5464256}"/>
              </a:ext>
            </a:extLst>
          </p:cNvPr>
          <p:cNvSpPr>
            <a:spLocks noGrp="1"/>
          </p:cNvSpPr>
          <p:nvPr>
            <p:ph type="body" sz="quarter" idx="25"/>
          </p:nvPr>
        </p:nvSpPr>
        <p:spPr/>
        <p:txBody>
          <a:bodyPr/>
          <a:lstStyle/>
          <a:p>
            <a:r>
              <a:rPr lang="en-GB"/>
              <a:t>Short description here</a:t>
            </a:r>
          </a:p>
        </p:txBody>
      </p:sp>
      <p:pic>
        <p:nvPicPr>
          <p:cNvPr id="166" name="Pladsholder til billede 165" descr="Et billede, der indeholder træ, udendørs, natur, grøn&#10;&#10;Automatisk genereret beskrivelse">
            <a:extLst>
              <a:ext uri="{FF2B5EF4-FFF2-40B4-BE49-F238E27FC236}">
                <a16:creationId xmlns:a16="http://schemas.microsoft.com/office/drawing/2014/main" id="{505ACD9E-0D38-42A4-93BA-D934E4F4AA58}"/>
              </a:ext>
            </a:extLst>
          </p:cNvPr>
          <p:cNvPicPr>
            <a:picLocks noGrp="1" noChangeAspect="1"/>
          </p:cNvPicPr>
          <p:nvPr>
            <p:ph type="pic" sz="quarter" idx="26"/>
          </p:nvPr>
        </p:nvPicPr>
        <p:blipFill rotWithShape="1">
          <a:blip r:embed="rId5"/>
          <a:srcRect t="3851" b="3851"/>
          <a:stretch/>
        </p:blipFill>
        <p:spPr/>
      </p:pic>
      <p:sp>
        <p:nvSpPr>
          <p:cNvPr id="146" name="Pladsholder til tekst 145">
            <a:extLst>
              <a:ext uri="{FF2B5EF4-FFF2-40B4-BE49-F238E27FC236}">
                <a16:creationId xmlns:a16="http://schemas.microsoft.com/office/drawing/2014/main" id="{A74AAA86-45BE-9D7E-D170-EA626E65F01A}"/>
              </a:ext>
            </a:extLst>
          </p:cNvPr>
          <p:cNvSpPr>
            <a:spLocks noGrp="1"/>
          </p:cNvSpPr>
          <p:nvPr>
            <p:ph type="body" sz="quarter" idx="12"/>
          </p:nvPr>
        </p:nvSpPr>
        <p:spPr/>
        <p:txBody>
          <a:bodyPr/>
          <a:lstStyle/>
          <a:p>
            <a:r>
              <a:rPr lang="en-GB"/>
              <a:t>This is a 4 column </a:t>
            </a:r>
            <a:r>
              <a:rPr lang="en-GB">
                <a:solidFill>
                  <a:schemeClr val="bg1">
                    <a:lumMod val="75000"/>
                  </a:schemeClr>
                </a:solidFill>
              </a:rPr>
              <a:t>layout</a:t>
            </a:r>
          </a:p>
        </p:txBody>
      </p:sp>
      <p:sp>
        <p:nvSpPr>
          <p:cNvPr id="156" name="Pladsholder til tekst 155">
            <a:extLst>
              <a:ext uri="{FF2B5EF4-FFF2-40B4-BE49-F238E27FC236}">
                <a16:creationId xmlns:a16="http://schemas.microsoft.com/office/drawing/2014/main" id="{10377D91-67BF-3A29-9E19-FFA413B6612B}"/>
              </a:ext>
            </a:extLst>
          </p:cNvPr>
          <p:cNvSpPr>
            <a:spLocks noGrp="1"/>
          </p:cNvSpPr>
          <p:nvPr>
            <p:ph type="body" sz="quarter" idx="27"/>
          </p:nvPr>
        </p:nvSpPr>
        <p:spPr/>
        <p:txBody>
          <a:bodyPr>
            <a:normAutofit/>
          </a:bodyPr>
          <a:lstStyle/>
          <a:p>
            <a:r>
              <a:rPr lang="en-GB"/>
              <a:t>There are many variations of passages of Lorem Ipsum available, but the majority have suffered alteration in some form, by injected humour, or randomised words which don't look even slightly believable. </a:t>
            </a:r>
          </a:p>
        </p:txBody>
      </p:sp>
      <p:sp>
        <p:nvSpPr>
          <p:cNvPr id="157" name="Pladsholder til tekst 156">
            <a:extLst>
              <a:ext uri="{FF2B5EF4-FFF2-40B4-BE49-F238E27FC236}">
                <a16:creationId xmlns:a16="http://schemas.microsoft.com/office/drawing/2014/main" id="{E4007CAC-567B-D5E6-CD52-D3BCC3159BB0}"/>
              </a:ext>
            </a:extLst>
          </p:cNvPr>
          <p:cNvSpPr>
            <a:spLocks noGrp="1"/>
          </p:cNvSpPr>
          <p:nvPr>
            <p:ph type="body" sz="quarter" idx="28"/>
          </p:nvPr>
        </p:nvSpPr>
        <p:spPr/>
        <p:txBody>
          <a:bodyPr>
            <a:normAutofit/>
          </a:bodyPr>
          <a:lstStyle/>
          <a:p>
            <a:r>
              <a:rPr lang="en-GB"/>
              <a:t>There are many variations of passages of Lorem Ipsum available, but the majority have suffered alteration in some form, by injected humour, or randomised words which don't look even slightly believable. </a:t>
            </a:r>
          </a:p>
        </p:txBody>
      </p:sp>
      <p:sp>
        <p:nvSpPr>
          <p:cNvPr id="158" name="Pladsholder til tekst 157">
            <a:extLst>
              <a:ext uri="{FF2B5EF4-FFF2-40B4-BE49-F238E27FC236}">
                <a16:creationId xmlns:a16="http://schemas.microsoft.com/office/drawing/2014/main" id="{EC80C1D5-9374-1F48-AFB0-E8E2B4761400}"/>
              </a:ext>
            </a:extLst>
          </p:cNvPr>
          <p:cNvSpPr>
            <a:spLocks noGrp="1"/>
          </p:cNvSpPr>
          <p:nvPr>
            <p:ph type="body" sz="quarter" idx="29"/>
          </p:nvPr>
        </p:nvSpPr>
        <p:spPr/>
        <p:txBody>
          <a:bodyPr>
            <a:normAutofit/>
          </a:bodyPr>
          <a:lstStyle/>
          <a:p>
            <a:r>
              <a:rPr lang="en-GB"/>
              <a:t>There are many variations of passages of Lorem Ipsum available, but the majority have suffered alteration in some form, by injected humour, or randomised words which don't look even slightly believable. </a:t>
            </a:r>
          </a:p>
        </p:txBody>
      </p:sp>
    </p:spTree>
    <p:extLst>
      <p:ext uri="{BB962C8B-B14F-4D97-AF65-F5344CB8AC3E}">
        <p14:creationId xmlns:p14="http://schemas.microsoft.com/office/powerpoint/2010/main" val="185135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dsholder til tekst 15">
            <a:extLst>
              <a:ext uri="{FF2B5EF4-FFF2-40B4-BE49-F238E27FC236}">
                <a16:creationId xmlns:a16="http://schemas.microsoft.com/office/drawing/2014/main" id="{53326C35-2333-F6AE-3CA3-84D3E8321BDA}"/>
              </a:ext>
            </a:extLst>
          </p:cNvPr>
          <p:cNvSpPr>
            <a:spLocks noGrp="1"/>
          </p:cNvSpPr>
          <p:nvPr>
            <p:ph type="body" sz="quarter" idx="14"/>
          </p:nvPr>
        </p:nvSpPr>
        <p:spPr/>
        <p:txBody>
          <a:bodyPr/>
          <a:lstStyle/>
          <a:p>
            <a:r>
              <a:rPr lang="en-GB"/>
              <a:t>There are many variations of passages of Lorem Ipsum available, but the majority have suffered alteration in some form, by injected humour, or randomised words which don't look even slightly believable. </a:t>
            </a:r>
          </a:p>
        </p:txBody>
      </p:sp>
      <p:sp>
        <p:nvSpPr>
          <p:cNvPr id="17" name="Pladsholder til tekst 16">
            <a:extLst>
              <a:ext uri="{FF2B5EF4-FFF2-40B4-BE49-F238E27FC236}">
                <a16:creationId xmlns:a16="http://schemas.microsoft.com/office/drawing/2014/main" id="{44DF20EC-C314-2157-5985-35E6DD2B682E}"/>
              </a:ext>
            </a:extLst>
          </p:cNvPr>
          <p:cNvSpPr>
            <a:spLocks noGrp="1"/>
          </p:cNvSpPr>
          <p:nvPr>
            <p:ph type="body" sz="quarter" idx="16"/>
          </p:nvPr>
        </p:nvSpPr>
        <p:spPr/>
        <p:txBody>
          <a:bodyPr/>
          <a:lstStyle/>
          <a:p>
            <a:r>
              <a:rPr lang="en-GB"/>
              <a:t>Short description here</a:t>
            </a:r>
          </a:p>
        </p:txBody>
      </p:sp>
      <p:pic>
        <p:nvPicPr>
          <p:cNvPr id="26" name="Pladsholder til billede 25" descr="Et billede, der indeholder træ, udendørs, natur, grøn&#10;&#10;Automatisk genereret beskrivelse">
            <a:extLst>
              <a:ext uri="{FF2B5EF4-FFF2-40B4-BE49-F238E27FC236}">
                <a16:creationId xmlns:a16="http://schemas.microsoft.com/office/drawing/2014/main" id="{4651E8CB-17A5-E08A-49FA-AB04DE405852}"/>
              </a:ext>
            </a:extLst>
          </p:cNvPr>
          <p:cNvPicPr>
            <a:picLocks noGrp="1" noChangeAspect="1"/>
          </p:cNvPicPr>
          <p:nvPr>
            <p:ph type="pic" sz="quarter" idx="21"/>
          </p:nvPr>
        </p:nvPicPr>
        <p:blipFill>
          <a:blip r:embed="rId2"/>
          <a:srcRect t="12019" b="12019"/>
          <a:stretch>
            <a:fillRect/>
          </a:stretch>
        </p:blipFill>
        <p:spPr/>
      </p:pic>
      <p:sp>
        <p:nvSpPr>
          <p:cNvPr id="15" name="Pladsholder til tekst 14">
            <a:extLst>
              <a:ext uri="{FF2B5EF4-FFF2-40B4-BE49-F238E27FC236}">
                <a16:creationId xmlns:a16="http://schemas.microsoft.com/office/drawing/2014/main" id="{1C229961-7759-099B-7746-616BC5ACC220}"/>
              </a:ext>
            </a:extLst>
          </p:cNvPr>
          <p:cNvSpPr>
            <a:spLocks noGrp="1"/>
          </p:cNvSpPr>
          <p:nvPr>
            <p:ph type="body" sz="quarter" idx="12"/>
          </p:nvPr>
        </p:nvSpPr>
        <p:spPr/>
        <p:txBody>
          <a:bodyPr/>
          <a:lstStyle/>
          <a:p>
            <a:r>
              <a:rPr lang="en-GB"/>
              <a:t>This is a 3 column </a:t>
            </a:r>
            <a:r>
              <a:rPr lang="en-GB">
                <a:solidFill>
                  <a:schemeClr val="bg1">
                    <a:lumMod val="75000"/>
                  </a:schemeClr>
                </a:solidFill>
              </a:rPr>
              <a:t>layout</a:t>
            </a:r>
          </a:p>
        </p:txBody>
      </p:sp>
      <p:sp>
        <p:nvSpPr>
          <p:cNvPr id="19" name="Pladsholder til tekst 18">
            <a:extLst>
              <a:ext uri="{FF2B5EF4-FFF2-40B4-BE49-F238E27FC236}">
                <a16:creationId xmlns:a16="http://schemas.microsoft.com/office/drawing/2014/main" id="{69AEDE02-2D58-B703-69A3-7E2F6FC20044}"/>
              </a:ext>
            </a:extLst>
          </p:cNvPr>
          <p:cNvSpPr>
            <a:spLocks noGrp="1"/>
          </p:cNvSpPr>
          <p:nvPr>
            <p:ph type="body" sz="quarter" idx="22"/>
          </p:nvPr>
        </p:nvSpPr>
        <p:spPr/>
        <p:txBody>
          <a:bodyPr/>
          <a:lstStyle/>
          <a:p>
            <a:r>
              <a:rPr lang="en-GB"/>
              <a:t>There are many variations of passages of Lorem Ipsum available, but the majority have suffered alteration in some form, by injected humour, or randomised words which don't look even slightly believable. </a:t>
            </a:r>
          </a:p>
        </p:txBody>
      </p:sp>
      <p:sp>
        <p:nvSpPr>
          <p:cNvPr id="20" name="Pladsholder til tekst 19">
            <a:extLst>
              <a:ext uri="{FF2B5EF4-FFF2-40B4-BE49-F238E27FC236}">
                <a16:creationId xmlns:a16="http://schemas.microsoft.com/office/drawing/2014/main" id="{70286B33-3702-A0B9-4B94-35C9974A3EBB}"/>
              </a:ext>
            </a:extLst>
          </p:cNvPr>
          <p:cNvSpPr>
            <a:spLocks noGrp="1"/>
          </p:cNvSpPr>
          <p:nvPr>
            <p:ph type="body" sz="quarter" idx="23"/>
          </p:nvPr>
        </p:nvSpPr>
        <p:spPr/>
        <p:txBody>
          <a:bodyPr/>
          <a:lstStyle/>
          <a:p>
            <a:r>
              <a:rPr lang="en-GB"/>
              <a:t>Short description here</a:t>
            </a:r>
          </a:p>
        </p:txBody>
      </p:sp>
      <p:pic>
        <p:nvPicPr>
          <p:cNvPr id="28" name="Pladsholder til billede 27" descr="Et billede, der indeholder træ, udendørs, natur, grøn&#10;&#10;Automatisk genereret beskrivelse">
            <a:extLst>
              <a:ext uri="{FF2B5EF4-FFF2-40B4-BE49-F238E27FC236}">
                <a16:creationId xmlns:a16="http://schemas.microsoft.com/office/drawing/2014/main" id="{C73ACEA4-9F2D-4CDE-10CC-919386858BAF}"/>
              </a:ext>
            </a:extLst>
          </p:cNvPr>
          <p:cNvPicPr>
            <a:picLocks noGrp="1" noChangeAspect="1"/>
          </p:cNvPicPr>
          <p:nvPr>
            <p:ph type="pic" sz="quarter" idx="24"/>
          </p:nvPr>
        </p:nvPicPr>
        <p:blipFill>
          <a:blip r:embed="rId2"/>
          <a:srcRect t="12019" b="12019"/>
          <a:stretch>
            <a:fillRect/>
          </a:stretch>
        </p:blipFill>
        <p:spPr/>
      </p:pic>
      <p:sp>
        <p:nvSpPr>
          <p:cNvPr id="22" name="Pladsholder til tekst 21">
            <a:extLst>
              <a:ext uri="{FF2B5EF4-FFF2-40B4-BE49-F238E27FC236}">
                <a16:creationId xmlns:a16="http://schemas.microsoft.com/office/drawing/2014/main" id="{1F10CC13-36CC-6007-CE26-E4B16057E64E}"/>
              </a:ext>
            </a:extLst>
          </p:cNvPr>
          <p:cNvSpPr>
            <a:spLocks noGrp="1"/>
          </p:cNvSpPr>
          <p:nvPr>
            <p:ph type="body" sz="quarter" idx="25"/>
          </p:nvPr>
        </p:nvSpPr>
        <p:spPr/>
        <p:txBody>
          <a:bodyPr/>
          <a:lstStyle/>
          <a:p>
            <a:r>
              <a:rPr lang="en-GB"/>
              <a:t>There are many variations of passages of Lorem Ipsum available, but the majority have suffered alteration in some form, by injected humour, or randomised words which don't look even slightly believable. </a:t>
            </a:r>
          </a:p>
        </p:txBody>
      </p:sp>
      <p:sp>
        <p:nvSpPr>
          <p:cNvPr id="23" name="Pladsholder til tekst 22">
            <a:extLst>
              <a:ext uri="{FF2B5EF4-FFF2-40B4-BE49-F238E27FC236}">
                <a16:creationId xmlns:a16="http://schemas.microsoft.com/office/drawing/2014/main" id="{EEFC639D-B678-3C4F-50B4-CB84B4A0ED0A}"/>
              </a:ext>
            </a:extLst>
          </p:cNvPr>
          <p:cNvSpPr>
            <a:spLocks noGrp="1"/>
          </p:cNvSpPr>
          <p:nvPr>
            <p:ph type="body" sz="quarter" idx="26"/>
          </p:nvPr>
        </p:nvSpPr>
        <p:spPr/>
        <p:txBody>
          <a:bodyPr/>
          <a:lstStyle/>
          <a:p>
            <a:r>
              <a:rPr lang="en-GB"/>
              <a:t>Short description here</a:t>
            </a:r>
          </a:p>
        </p:txBody>
      </p:sp>
      <p:pic>
        <p:nvPicPr>
          <p:cNvPr id="30" name="Pladsholder til billede 29" descr="Et billede, der indeholder træ, udendørs, natur, grøn&#10;&#10;Automatisk genereret beskrivelse">
            <a:extLst>
              <a:ext uri="{FF2B5EF4-FFF2-40B4-BE49-F238E27FC236}">
                <a16:creationId xmlns:a16="http://schemas.microsoft.com/office/drawing/2014/main" id="{48A09C3B-B509-7862-10BB-5EC97D367532}"/>
              </a:ext>
            </a:extLst>
          </p:cNvPr>
          <p:cNvPicPr>
            <a:picLocks noGrp="1" noChangeAspect="1"/>
          </p:cNvPicPr>
          <p:nvPr>
            <p:ph type="pic" sz="quarter" idx="27"/>
          </p:nvPr>
        </p:nvPicPr>
        <p:blipFill>
          <a:blip r:embed="rId2"/>
          <a:srcRect t="12019" b="12019"/>
          <a:stretch>
            <a:fillRect/>
          </a:stretch>
        </p:blipFill>
        <p:spPr/>
      </p:pic>
    </p:spTree>
    <p:extLst>
      <p:ext uri="{BB962C8B-B14F-4D97-AF65-F5344CB8AC3E}">
        <p14:creationId xmlns:p14="http://schemas.microsoft.com/office/powerpoint/2010/main" val="383686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1">
            <a:extLst>
              <a:ext uri="{FF2B5EF4-FFF2-40B4-BE49-F238E27FC236}">
                <a16:creationId xmlns:a16="http://schemas.microsoft.com/office/drawing/2014/main" id="{DD0125D8-AE01-60EC-ABF8-D994C1BADC6D}"/>
              </a:ext>
            </a:extLst>
          </p:cNvPr>
          <p:cNvGraphicFramePr/>
          <p:nvPr>
            <p:extLst>
              <p:ext uri="{D42A27DB-BD31-4B8C-83A1-F6EECF244321}">
                <p14:modId xmlns:p14="http://schemas.microsoft.com/office/powerpoint/2010/main" val="1696598935"/>
              </p:ext>
            </p:extLst>
          </p:nvPr>
        </p:nvGraphicFramePr>
        <p:xfrm>
          <a:off x="1114317" y="2410692"/>
          <a:ext cx="9963365" cy="399011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2">
            <a:extLst>
              <a:ext uri="{FF2B5EF4-FFF2-40B4-BE49-F238E27FC236}">
                <a16:creationId xmlns:a16="http://schemas.microsoft.com/office/drawing/2014/main" id="{9B3FBDA6-779B-45D7-F91A-3B32C29A481E}"/>
              </a:ext>
            </a:extLst>
          </p:cNvPr>
          <p:cNvSpPr txBox="1">
            <a:spLocks/>
          </p:cNvSpPr>
          <p:nvPr/>
        </p:nvSpPr>
        <p:spPr>
          <a:xfrm>
            <a:off x="1524000" y="1461973"/>
            <a:ext cx="9144000" cy="624794"/>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a:t>Numbers that rocks your socks off</a:t>
            </a:r>
          </a:p>
        </p:txBody>
      </p:sp>
    </p:spTree>
    <p:extLst>
      <p:ext uri="{BB962C8B-B14F-4D97-AF65-F5344CB8AC3E}">
        <p14:creationId xmlns:p14="http://schemas.microsoft.com/office/powerpoint/2010/main" val="22804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pe 56">
            <a:extLst>
              <a:ext uri="{FF2B5EF4-FFF2-40B4-BE49-F238E27FC236}">
                <a16:creationId xmlns:a16="http://schemas.microsoft.com/office/drawing/2014/main" id="{535F685F-2541-02ED-7846-2BD9E19E81E6}"/>
              </a:ext>
            </a:extLst>
          </p:cNvPr>
          <p:cNvGrpSpPr/>
          <p:nvPr/>
        </p:nvGrpSpPr>
        <p:grpSpPr>
          <a:xfrm>
            <a:off x="581474" y="2228194"/>
            <a:ext cx="2392108" cy="2242558"/>
            <a:chOff x="847482" y="1012516"/>
            <a:chExt cx="2577633" cy="2416484"/>
          </a:xfrm>
        </p:grpSpPr>
        <p:graphicFrame>
          <p:nvGraphicFramePr>
            <p:cNvPr id="58" name="Chart 28">
              <a:extLst>
                <a:ext uri="{FF2B5EF4-FFF2-40B4-BE49-F238E27FC236}">
                  <a16:creationId xmlns:a16="http://schemas.microsoft.com/office/drawing/2014/main" id="{3599608D-61FF-2E59-E4EF-99F6EF0654A2}"/>
                </a:ext>
              </a:extLst>
            </p:cNvPr>
            <p:cNvGraphicFramePr/>
            <p:nvPr>
              <p:extLst>
                <p:ext uri="{D42A27DB-BD31-4B8C-83A1-F6EECF244321}">
                  <p14:modId xmlns:p14="http://schemas.microsoft.com/office/powerpoint/2010/main" val="4061805402"/>
                </p:ext>
              </p:extLst>
            </p:nvPr>
          </p:nvGraphicFramePr>
          <p:xfrm>
            <a:off x="847482" y="1012516"/>
            <a:ext cx="2577633" cy="2416484"/>
          </p:xfrm>
          <a:graphic>
            <a:graphicData uri="http://schemas.openxmlformats.org/drawingml/2006/chart">
              <c:chart xmlns:c="http://schemas.openxmlformats.org/drawingml/2006/chart" xmlns:r="http://schemas.openxmlformats.org/officeDocument/2006/relationships" r:id="rId2"/>
            </a:graphicData>
          </a:graphic>
        </p:graphicFrame>
        <p:sp>
          <p:nvSpPr>
            <p:cNvPr id="59" name="Rectangle 40">
              <a:extLst>
                <a:ext uri="{FF2B5EF4-FFF2-40B4-BE49-F238E27FC236}">
                  <a16:creationId xmlns:a16="http://schemas.microsoft.com/office/drawing/2014/main" id="{2A1CF47D-35A1-A2D6-0D4B-5CD33C3C6739}"/>
                </a:ext>
              </a:extLst>
            </p:cNvPr>
            <p:cNvSpPr/>
            <p:nvPr/>
          </p:nvSpPr>
          <p:spPr>
            <a:xfrm>
              <a:off x="1092450" y="2018997"/>
              <a:ext cx="2108248" cy="431141"/>
            </a:xfrm>
            <a:prstGeom prst="rect">
              <a:avLst/>
            </a:prstGeom>
          </p:spPr>
          <p:txBody>
            <a:bodyPr wrap="square">
              <a:spAutoFit/>
            </a:bodyPr>
            <a:lstStyle/>
            <a:p>
              <a:pPr algn="ctr"/>
              <a:r>
                <a:rPr lang="en-US" sz="2000">
                  <a:latin typeface="Montserrat" pitchFamily="2" charset="77"/>
                  <a:ea typeface="Lato Light" panose="020F0502020204030203" pitchFamily="34" charset="0"/>
                  <a:cs typeface="Lato Light" panose="020F0502020204030203" pitchFamily="34" charset="0"/>
                </a:rPr>
                <a:t>25%.</a:t>
              </a:r>
            </a:p>
          </p:txBody>
        </p:sp>
      </p:grpSp>
      <p:grpSp>
        <p:nvGrpSpPr>
          <p:cNvPr id="60" name="Gruppe 59">
            <a:extLst>
              <a:ext uri="{FF2B5EF4-FFF2-40B4-BE49-F238E27FC236}">
                <a16:creationId xmlns:a16="http://schemas.microsoft.com/office/drawing/2014/main" id="{0517D5E5-8F13-0A29-28AB-745FF1BEF5DB}"/>
              </a:ext>
            </a:extLst>
          </p:cNvPr>
          <p:cNvGrpSpPr/>
          <p:nvPr/>
        </p:nvGrpSpPr>
        <p:grpSpPr>
          <a:xfrm>
            <a:off x="3457585" y="2228194"/>
            <a:ext cx="2392108" cy="2242558"/>
            <a:chOff x="3425115" y="1012516"/>
            <a:chExt cx="2577633" cy="2416484"/>
          </a:xfrm>
        </p:grpSpPr>
        <p:graphicFrame>
          <p:nvGraphicFramePr>
            <p:cNvPr id="61" name="Chart 35">
              <a:extLst>
                <a:ext uri="{FF2B5EF4-FFF2-40B4-BE49-F238E27FC236}">
                  <a16:creationId xmlns:a16="http://schemas.microsoft.com/office/drawing/2014/main" id="{BFC834C6-AE26-8404-C5CD-913AD71E95A6}"/>
                </a:ext>
              </a:extLst>
            </p:cNvPr>
            <p:cNvGraphicFramePr/>
            <p:nvPr>
              <p:extLst>
                <p:ext uri="{D42A27DB-BD31-4B8C-83A1-F6EECF244321}">
                  <p14:modId xmlns:p14="http://schemas.microsoft.com/office/powerpoint/2010/main" val="125768958"/>
                </p:ext>
              </p:extLst>
            </p:nvPr>
          </p:nvGraphicFramePr>
          <p:xfrm>
            <a:off x="3425115" y="1012516"/>
            <a:ext cx="2577633" cy="2416484"/>
          </p:xfrm>
          <a:graphic>
            <a:graphicData uri="http://schemas.openxmlformats.org/drawingml/2006/chart">
              <c:chart xmlns:c="http://schemas.openxmlformats.org/drawingml/2006/chart" xmlns:r="http://schemas.openxmlformats.org/officeDocument/2006/relationships" r:id="rId3"/>
            </a:graphicData>
          </a:graphic>
        </p:graphicFrame>
        <p:sp>
          <p:nvSpPr>
            <p:cNvPr id="62" name="Rectangle 40">
              <a:extLst>
                <a:ext uri="{FF2B5EF4-FFF2-40B4-BE49-F238E27FC236}">
                  <a16:creationId xmlns:a16="http://schemas.microsoft.com/office/drawing/2014/main" id="{683B4DC9-6873-4939-823D-A244D8DE4F73}"/>
                </a:ext>
              </a:extLst>
            </p:cNvPr>
            <p:cNvSpPr/>
            <p:nvPr/>
          </p:nvSpPr>
          <p:spPr>
            <a:xfrm>
              <a:off x="3676923" y="2018997"/>
              <a:ext cx="2108248" cy="431141"/>
            </a:xfrm>
            <a:prstGeom prst="rect">
              <a:avLst/>
            </a:prstGeom>
          </p:spPr>
          <p:txBody>
            <a:bodyPr wrap="square">
              <a:spAutoFit/>
            </a:bodyPr>
            <a:lstStyle/>
            <a:p>
              <a:pPr algn="ctr"/>
              <a:r>
                <a:rPr lang="en-US" sz="2000">
                  <a:latin typeface="Montserrat" pitchFamily="2" charset="77"/>
                  <a:ea typeface="Lato Light" panose="020F0502020204030203" pitchFamily="34" charset="0"/>
                  <a:cs typeface="Lato Light" panose="020F0502020204030203" pitchFamily="34" charset="0"/>
                </a:rPr>
                <a:t>40%</a:t>
              </a:r>
            </a:p>
          </p:txBody>
        </p:sp>
      </p:grpSp>
      <p:grpSp>
        <p:nvGrpSpPr>
          <p:cNvPr id="63" name="Gruppe 62">
            <a:extLst>
              <a:ext uri="{FF2B5EF4-FFF2-40B4-BE49-F238E27FC236}">
                <a16:creationId xmlns:a16="http://schemas.microsoft.com/office/drawing/2014/main" id="{20B0218B-09A1-F519-0B7F-22E6D99516EE}"/>
              </a:ext>
            </a:extLst>
          </p:cNvPr>
          <p:cNvGrpSpPr/>
          <p:nvPr/>
        </p:nvGrpSpPr>
        <p:grpSpPr>
          <a:xfrm>
            <a:off x="6333696" y="2228194"/>
            <a:ext cx="2392108" cy="2242558"/>
            <a:chOff x="6082985" y="1012516"/>
            <a:chExt cx="2577633" cy="2416484"/>
          </a:xfrm>
        </p:grpSpPr>
        <p:graphicFrame>
          <p:nvGraphicFramePr>
            <p:cNvPr id="64" name="Chart 42">
              <a:extLst>
                <a:ext uri="{FF2B5EF4-FFF2-40B4-BE49-F238E27FC236}">
                  <a16:creationId xmlns:a16="http://schemas.microsoft.com/office/drawing/2014/main" id="{07A67AF3-C047-A285-5B96-5D3668C2D87C}"/>
                </a:ext>
              </a:extLst>
            </p:cNvPr>
            <p:cNvGraphicFramePr/>
            <p:nvPr>
              <p:extLst>
                <p:ext uri="{D42A27DB-BD31-4B8C-83A1-F6EECF244321}">
                  <p14:modId xmlns:p14="http://schemas.microsoft.com/office/powerpoint/2010/main" val="3196785357"/>
                </p:ext>
              </p:extLst>
            </p:nvPr>
          </p:nvGraphicFramePr>
          <p:xfrm>
            <a:off x="6082985" y="1012516"/>
            <a:ext cx="2577633" cy="2416484"/>
          </p:xfrm>
          <a:graphic>
            <a:graphicData uri="http://schemas.openxmlformats.org/drawingml/2006/chart">
              <c:chart xmlns:c="http://schemas.openxmlformats.org/drawingml/2006/chart" xmlns:r="http://schemas.openxmlformats.org/officeDocument/2006/relationships" r:id="rId4"/>
            </a:graphicData>
          </a:graphic>
        </p:graphicFrame>
        <p:sp>
          <p:nvSpPr>
            <p:cNvPr id="65" name="Rectangle 40">
              <a:extLst>
                <a:ext uri="{FF2B5EF4-FFF2-40B4-BE49-F238E27FC236}">
                  <a16:creationId xmlns:a16="http://schemas.microsoft.com/office/drawing/2014/main" id="{FAC5CB05-7D64-7EB1-44B8-2AA69E21F6B1}"/>
                </a:ext>
              </a:extLst>
            </p:cNvPr>
            <p:cNvSpPr/>
            <p:nvPr/>
          </p:nvSpPr>
          <p:spPr>
            <a:xfrm>
              <a:off x="6317678" y="2019850"/>
              <a:ext cx="2108248" cy="431141"/>
            </a:xfrm>
            <a:prstGeom prst="rect">
              <a:avLst/>
            </a:prstGeom>
          </p:spPr>
          <p:txBody>
            <a:bodyPr wrap="square">
              <a:spAutoFit/>
            </a:bodyPr>
            <a:lstStyle/>
            <a:p>
              <a:pPr algn="ctr"/>
              <a:r>
                <a:rPr lang="en-US" sz="2000">
                  <a:latin typeface="Montserrat" pitchFamily="2" charset="77"/>
                  <a:ea typeface="Lato Light" panose="020F0502020204030203" pitchFamily="34" charset="0"/>
                  <a:cs typeface="Lato Light" panose="020F0502020204030203" pitchFamily="34" charset="0"/>
                </a:rPr>
                <a:t>70%</a:t>
              </a:r>
            </a:p>
          </p:txBody>
        </p:sp>
      </p:grpSp>
      <p:grpSp>
        <p:nvGrpSpPr>
          <p:cNvPr id="66" name="Gruppe 65">
            <a:extLst>
              <a:ext uri="{FF2B5EF4-FFF2-40B4-BE49-F238E27FC236}">
                <a16:creationId xmlns:a16="http://schemas.microsoft.com/office/drawing/2014/main" id="{7AEE4024-D087-7BD2-8C0C-44F3148808C2}"/>
              </a:ext>
            </a:extLst>
          </p:cNvPr>
          <p:cNvGrpSpPr/>
          <p:nvPr/>
        </p:nvGrpSpPr>
        <p:grpSpPr>
          <a:xfrm>
            <a:off x="9125833" y="2228194"/>
            <a:ext cx="2392108" cy="2242558"/>
            <a:chOff x="8660618" y="1012516"/>
            <a:chExt cx="2577633" cy="2416484"/>
          </a:xfrm>
        </p:grpSpPr>
        <p:graphicFrame>
          <p:nvGraphicFramePr>
            <p:cNvPr id="67" name="Chart 53">
              <a:extLst>
                <a:ext uri="{FF2B5EF4-FFF2-40B4-BE49-F238E27FC236}">
                  <a16:creationId xmlns:a16="http://schemas.microsoft.com/office/drawing/2014/main" id="{D5C4CB70-9C12-BC9A-C327-6F0D4C56CD17}"/>
                </a:ext>
              </a:extLst>
            </p:cNvPr>
            <p:cNvGraphicFramePr/>
            <p:nvPr>
              <p:extLst>
                <p:ext uri="{D42A27DB-BD31-4B8C-83A1-F6EECF244321}">
                  <p14:modId xmlns:p14="http://schemas.microsoft.com/office/powerpoint/2010/main" val="948372582"/>
                </p:ext>
              </p:extLst>
            </p:nvPr>
          </p:nvGraphicFramePr>
          <p:xfrm>
            <a:off x="8660618" y="1012516"/>
            <a:ext cx="2577633" cy="2416484"/>
          </p:xfrm>
          <a:graphic>
            <a:graphicData uri="http://schemas.openxmlformats.org/drawingml/2006/chart">
              <c:chart xmlns:c="http://schemas.openxmlformats.org/drawingml/2006/chart" xmlns:r="http://schemas.openxmlformats.org/officeDocument/2006/relationships" r:id="rId5"/>
            </a:graphicData>
          </a:graphic>
        </p:graphicFrame>
        <p:sp>
          <p:nvSpPr>
            <p:cNvPr id="68" name="Rectangle 40">
              <a:extLst>
                <a:ext uri="{FF2B5EF4-FFF2-40B4-BE49-F238E27FC236}">
                  <a16:creationId xmlns:a16="http://schemas.microsoft.com/office/drawing/2014/main" id="{4B5A0649-8243-0911-2114-E7687206AD1B}"/>
                </a:ext>
              </a:extLst>
            </p:cNvPr>
            <p:cNvSpPr/>
            <p:nvPr/>
          </p:nvSpPr>
          <p:spPr>
            <a:xfrm>
              <a:off x="8895311" y="2020703"/>
              <a:ext cx="2108248" cy="431141"/>
            </a:xfrm>
            <a:prstGeom prst="rect">
              <a:avLst/>
            </a:prstGeom>
          </p:spPr>
          <p:txBody>
            <a:bodyPr wrap="square">
              <a:spAutoFit/>
            </a:bodyPr>
            <a:lstStyle/>
            <a:p>
              <a:pPr algn="ctr"/>
              <a:r>
                <a:rPr lang="en-US" sz="2000">
                  <a:latin typeface="Montserrat" pitchFamily="2" charset="77"/>
                  <a:ea typeface="Lato Light" panose="020F0502020204030203" pitchFamily="34" charset="0"/>
                  <a:cs typeface="Lato Light" panose="020F0502020204030203" pitchFamily="34" charset="0"/>
                </a:rPr>
                <a:t>10%</a:t>
              </a:r>
            </a:p>
          </p:txBody>
        </p:sp>
      </p:grpSp>
      <p:grpSp>
        <p:nvGrpSpPr>
          <p:cNvPr id="69" name="Gruppe 68">
            <a:extLst>
              <a:ext uri="{FF2B5EF4-FFF2-40B4-BE49-F238E27FC236}">
                <a16:creationId xmlns:a16="http://schemas.microsoft.com/office/drawing/2014/main" id="{023F6980-ECFC-EDEE-C2D4-148C76B5BC65}"/>
              </a:ext>
            </a:extLst>
          </p:cNvPr>
          <p:cNvGrpSpPr/>
          <p:nvPr/>
        </p:nvGrpSpPr>
        <p:grpSpPr>
          <a:xfrm>
            <a:off x="444208" y="4540487"/>
            <a:ext cx="2507654" cy="1466590"/>
            <a:chOff x="2025650" y="10520549"/>
            <a:chExt cx="3168358" cy="1580334"/>
          </a:xfrm>
        </p:grpSpPr>
        <p:sp>
          <p:nvSpPr>
            <p:cNvPr id="70" name="CuadroTexto 395">
              <a:extLst>
                <a:ext uri="{FF2B5EF4-FFF2-40B4-BE49-F238E27FC236}">
                  <a16:creationId xmlns:a16="http://schemas.microsoft.com/office/drawing/2014/main" id="{51609E38-44B7-F6BF-84B1-E3E9AA8CE731}"/>
                </a:ext>
              </a:extLst>
            </p:cNvPr>
            <p:cNvSpPr txBox="1"/>
            <p:nvPr/>
          </p:nvSpPr>
          <p:spPr>
            <a:xfrm flipH="1">
              <a:off x="2222574" y="10520549"/>
              <a:ext cx="2971434" cy="397976"/>
            </a:xfrm>
            <a:prstGeom prst="rect">
              <a:avLst/>
            </a:prstGeom>
            <a:noFill/>
          </p:spPr>
          <p:txBody>
            <a:bodyPr wrap="square" rtlCol="0">
              <a:spAutoFit/>
            </a:bodyPr>
            <a:lstStyle/>
            <a:p>
              <a:pPr algn="ctr"/>
              <a:r>
                <a:rPr lang="en-US">
                  <a:latin typeface="Montserrat" pitchFamily="2" charset="77"/>
                  <a:ea typeface="Lato" charset="0"/>
                  <a:cs typeface="Lato" charset="0"/>
                </a:rPr>
                <a:t>Revenue</a:t>
              </a:r>
            </a:p>
          </p:txBody>
        </p:sp>
        <p:sp>
          <p:nvSpPr>
            <p:cNvPr id="71" name="Rectangle 40">
              <a:extLst>
                <a:ext uri="{FF2B5EF4-FFF2-40B4-BE49-F238E27FC236}">
                  <a16:creationId xmlns:a16="http://schemas.microsoft.com/office/drawing/2014/main" id="{AB9E3E89-BCDC-E8EA-610B-6FA7151D7FCA}"/>
                </a:ext>
              </a:extLst>
            </p:cNvPr>
            <p:cNvSpPr/>
            <p:nvPr/>
          </p:nvSpPr>
          <p:spPr>
            <a:xfrm>
              <a:off x="2025650" y="10937771"/>
              <a:ext cx="3168358" cy="1163112"/>
            </a:xfrm>
            <a:prstGeom prst="rect">
              <a:avLst/>
            </a:prstGeom>
          </p:spPr>
          <p:txBody>
            <a:bodyPr wrap="square">
              <a:spAutoFit/>
            </a:bodyPr>
            <a:lstStyle/>
            <a:p>
              <a:pPr algn="ctr">
                <a:lnSpc>
                  <a:spcPct val="150000"/>
                </a:lnSpc>
              </a:pPr>
              <a:r>
                <a:rPr lang="en-US" sz="1100">
                  <a:latin typeface="Montserrat" pitchFamily="2" charset="77"/>
                  <a:ea typeface="Lato Light" panose="020F0502020204030203" pitchFamily="34" charset="0"/>
                  <a:cs typeface="Lato Light" panose="020F0502020204030203" pitchFamily="34" charset="0"/>
                </a:rPr>
                <a:t>Ne cum lorem </a:t>
              </a:r>
              <a:r>
                <a:rPr lang="en-US" sz="1100" err="1">
                  <a:latin typeface="Montserrat" pitchFamily="2" charset="77"/>
                  <a:ea typeface="Lato Light" panose="020F0502020204030203" pitchFamily="34" charset="0"/>
                  <a:cs typeface="Lato Light" panose="020F0502020204030203" pitchFamily="34" charset="0"/>
                </a:rPr>
                <a:t>errem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definitiones</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Sonet</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gubergren</a:t>
              </a:r>
              <a:r>
                <a:rPr lang="en-US" sz="1100">
                  <a:latin typeface="Montserrat" pitchFamily="2" charset="77"/>
                  <a:ea typeface="Lato Light" panose="020F0502020204030203" pitchFamily="34" charset="0"/>
                  <a:cs typeface="Lato Light" panose="020F0502020204030203" pitchFamily="34" charset="0"/>
                </a:rPr>
                <a:t> et has, </a:t>
              </a:r>
              <a:r>
                <a:rPr lang="en-US" sz="1100" err="1">
                  <a:latin typeface="Montserrat" pitchFamily="2" charset="77"/>
                  <a:ea typeface="Lato Light" panose="020F0502020204030203" pitchFamily="34" charset="0"/>
                  <a:cs typeface="Lato Light" panose="020F0502020204030203" pitchFamily="34" charset="0"/>
                </a:rPr>
                <a:t>eum</a:t>
              </a:r>
              <a:r>
                <a:rPr lang="en-US" sz="1100">
                  <a:latin typeface="Montserrat" pitchFamily="2" charset="77"/>
                  <a:ea typeface="Lato Light" panose="020F0502020204030203" pitchFamily="34" charset="0"/>
                  <a:cs typeface="Lato Light" panose="020F0502020204030203" pitchFamily="34" charset="0"/>
                </a:rPr>
                <a:t> minim </a:t>
              </a:r>
              <a:r>
                <a:rPr lang="en-US" sz="1100" err="1">
                  <a:latin typeface="Montserrat" pitchFamily="2" charset="77"/>
                  <a:ea typeface="Lato Light" panose="020F0502020204030203" pitchFamily="34" charset="0"/>
                  <a:cs typeface="Lato Light" panose="020F0502020204030203" pitchFamily="34" charset="0"/>
                </a:rPr>
                <a:t>referrentur</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te</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harum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audiam</a:t>
              </a:r>
              <a:r>
                <a:rPr lang="en-US" sz="1100">
                  <a:latin typeface="Montserrat" pitchFamily="2" charset="77"/>
                  <a:ea typeface="Lato Light" panose="020F0502020204030203" pitchFamily="34" charset="0"/>
                  <a:cs typeface="Lato Light" panose="020F0502020204030203" pitchFamily="34" charset="0"/>
                </a:rPr>
                <a:t> cu qui.</a:t>
              </a:r>
            </a:p>
          </p:txBody>
        </p:sp>
      </p:grpSp>
      <p:grpSp>
        <p:nvGrpSpPr>
          <p:cNvPr id="72" name="Gruppe 71">
            <a:extLst>
              <a:ext uri="{FF2B5EF4-FFF2-40B4-BE49-F238E27FC236}">
                <a16:creationId xmlns:a16="http://schemas.microsoft.com/office/drawing/2014/main" id="{358074A6-91B0-443E-D352-180A7DECBFF0}"/>
              </a:ext>
            </a:extLst>
          </p:cNvPr>
          <p:cNvGrpSpPr/>
          <p:nvPr/>
        </p:nvGrpSpPr>
        <p:grpSpPr>
          <a:xfrm>
            <a:off x="3320319" y="4540488"/>
            <a:ext cx="2507654" cy="1472150"/>
            <a:chOff x="2025650" y="10520549"/>
            <a:chExt cx="3168358" cy="1586325"/>
          </a:xfrm>
        </p:grpSpPr>
        <p:sp>
          <p:nvSpPr>
            <p:cNvPr id="73" name="CuadroTexto 395">
              <a:extLst>
                <a:ext uri="{FF2B5EF4-FFF2-40B4-BE49-F238E27FC236}">
                  <a16:creationId xmlns:a16="http://schemas.microsoft.com/office/drawing/2014/main" id="{64D991BC-CD15-84C2-7322-727BDC08AACA}"/>
                </a:ext>
              </a:extLst>
            </p:cNvPr>
            <p:cNvSpPr txBox="1"/>
            <p:nvPr/>
          </p:nvSpPr>
          <p:spPr>
            <a:xfrm flipH="1">
              <a:off x="2222574" y="10520549"/>
              <a:ext cx="2971434" cy="397976"/>
            </a:xfrm>
            <a:prstGeom prst="rect">
              <a:avLst/>
            </a:prstGeom>
            <a:noFill/>
          </p:spPr>
          <p:txBody>
            <a:bodyPr wrap="square" rtlCol="0">
              <a:spAutoFit/>
            </a:bodyPr>
            <a:lstStyle/>
            <a:p>
              <a:pPr algn="ctr"/>
              <a:r>
                <a:rPr lang="en-US">
                  <a:latin typeface="Montserrat" pitchFamily="2" charset="77"/>
                  <a:ea typeface="Lato" charset="0"/>
                  <a:cs typeface="Lato" charset="0"/>
                </a:rPr>
                <a:t>Jobs</a:t>
              </a:r>
            </a:p>
          </p:txBody>
        </p:sp>
        <p:sp>
          <p:nvSpPr>
            <p:cNvPr id="74" name="Rectangle 40">
              <a:extLst>
                <a:ext uri="{FF2B5EF4-FFF2-40B4-BE49-F238E27FC236}">
                  <a16:creationId xmlns:a16="http://schemas.microsoft.com/office/drawing/2014/main" id="{BC1373CB-51A3-F6B1-F191-89E413F323BC}"/>
                </a:ext>
              </a:extLst>
            </p:cNvPr>
            <p:cNvSpPr/>
            <p:nvPr/>
          </p:nvSpPr>
          <p:spPr>
            <a:xfrm>
              <a:off x="2025650" y="10937771"/>
              <a:ext cx="3168358" cy="1169103"/>
            </a:xfrm>
            <a:prstGeom prst="rect">
              <a:avLst/>
            </a:prstGeom>
          </p:spPr>
          <p:txBody>
            <a:bodyPr wrap="square">
              <a:spAutoFit/>
            </a:bodyPr>
            <a:lstStyle/>
            <a:p>
              <a:pPr algn="ctr">
                <a:lnSpc>
                  <a:spcPct val="150000"/>
                </a:lnSpc>
              </a:pPr>
              <a:r>
                <a:rPr lang="en-US" sz="1100">
                  <a:latin typeface="Montserrat" pitchFamily="2" charset="77"/>
                  <a:ea typeface="Lato Light" panose="020F0502020204030203" pitchFamily="34" charset="0"/>
                  <a:cs typeface="Lato Light" panose="020F0502020204030203" pitchFamily="34" charset="0"/>
                </a:rPr>
                <a:t>Ne cum lorem </a:t>
              </a:r>
              <a:r>
                <a:rPr lang="en-US" sz="1100" err="1">
                  <a:latin typeface="Montserrat" pitchFamily="2" charset="77"/>
                  <a:ea typeface="Lato Light" panose="020F0502020204030203" pitchFamily="34" charset="0"/>
                  <a:cs typeface="Lato Light" panose="020F0502020204030203" pitchFamily="34" charset="0"/>
                </a:rPr>
                <a:t>errem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definitiones</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Sonet</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gubergren</a:t>
              </a:r>
              <a:r>
                <a:rPr lang="en-US" sz="1100">
                  <a:latin typeface="Montserrat" pitchFamily="2" charset="77"/>
                  <a:ea typeface="Lato Light" panose="020F0502020204030203" pitchFamily="34" charset="0"/>
                  <a:cs typeface="Lato Light" panose="020F0502020204030203" pitchFamily="34" charset="0"/>
                </a:rPr>
                <a:t> et has, </a:t>
              </a:r>
              <a:r>
                <a:rPr lang="en-US" sz="1100" err="1">
                  <a:latin typeface="Montserrat" pitchFamily="2" charset="77"/>
                  <a:ea typeface="Lato Light" panose="020F0502020204030203" pitchFamily="34" charset="0"/>
                  <a:cs typeface="Lato Light" panose="020F0502020204030203" pitchFamily="34" charset="0"/>
                </a:rPr>
                <a:t>eum</a:t>
              </a:r>
              <a:r>
                <a:rPr lang="en-US" sz="1100">
                  <a:latin typeface="Montserrat" pitchFamily="2" charset="77"/>
                  <a:ea typeface="Lato Light" panose="020F0502020204030203" pitchFamily="34" charset="0"/>
                  <a:cs typeface="Lato Light" panose="020F0502020204030203" pitchFamily="34" charset="0"/>
                </a:rPr>
                <a:t> minim </a:t>
              </a:r>
              <a:r>
                <a:rPr lang="en-US" sz="1100" err="1">
                  <a:latin typeface="Montserrat" pitchFamily="2" charset="77"/>
                  <a:ea typeface="Lato Light" panose="020F0502020204030203" pitchFamily="34" charset="0"/>
                  <a:cs typeface="Lato Light" panose="020F0502020204030203" pitchFamily="34" charset="0"/>
                </a:rPr>
                <a:t>referrentur</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te</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harum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audiam</a:t>
              </a:r>
              <a:r>
                <a:rPr lang="en-US" sz="1100">
                  <a:latin typeface="Montserrat" pitchFamily="2" charset="77"/>
                  <a:ea typeface="Lato Light" panose="020F0502020204030203" pitchFamily="34" charset="0"/>
                  <a:cs typeface="Lato Light" panose="020F0502020204030203" pitchFamily="34" charset="0"/>
                </a:rPr>
                <a:t> cu qui.</a:t>
              </a:r>
            </a:p>
          </p:txBody>
        </p:sp>
      </p:grpSp>
      <p:grpSp>
        <p:nvGrpSpPr>
          <p:cNvPr id="75" name="Gruppe 74">
            <a:extLst>
              <a:ext uri="{FF2B5EF4-FFF2-40B4-BE49-F238E27FC236}">
                <a16:creationId xmlns:a16="http://schemas.microsoft.com/office/drawing/2014/main" id="{B17C0C99-C666-EAA6-FAC2-C00ED13734B9}"/>
              </a:ext>
            </a:extLst>
          </p:cNvPr>
          <p:cNvGrpSpPr/>
          <p:nvPr/>
        </p:nvGrpSpPr>
        <p:grpSpPr>
          <a:xfrm>
            <a:off x="6196430" y="4540486"/>
            <a:ext cx="2507654" cy="1466590"/>
            <a:chOff x="2025650" y="10520549"/>
            <a:chExt cx="3168358" cy="1580334"/>
          </a:xfrm>
        </p:grpSpPr>
        <p:sp>
          <p:nvSpPr>
            <p:cNvPr id="76" name="CuadroTexto 395">
              <a:extLst>
                <a:ext uri="{FF2B5EF4-FFF2-40B4-BE49-F238E27FC236}">
                  <a16:creationId xmlns:a16="http://schemas.microsoft.com/office/drawing/2014/main" id="{17F3609E-8888-BCB1-4513-8197B8F08704}"/>
                </a:ext>
              </a:extLst>
            </p:cNvPr>
            <p:cNvSpPr txBox="1"/>
            <p:nvPr/>
          </p:nvSpPr>
          <p:spPr>
            <a:xfrm flipH="1">
              <a:off x="2222574" y="10520549"/>
              <a:ext cx="2971434" cy="397976"/>
            </a:xfrm>
            <a:prstGeom prst="rect">
              <a:avLst/>
            </a:prstGeom>
            <a:noFill/>
          </p:spPr>
          <p:txBody>
            <a:bodyPr wrap="square" rtlCol="0">
              <a:spAutoFit/>
            </a:bodyPr>
            <a:lstStyle/>
            <a:p>
              <a:pPr algn="ctr"/>
              <a:r>
                <a:rPr lang="en-US">
                  <a:latin typeface="Montserrat" pitchFamily="2" charset="77"/>
                  <a:ea typeface="Lato" charset="0"/>
                  <a:cs typeface="Lato" charset="0"/>
                </a:rPr>
                <a:t>Scoping</a:t>
              </a:r>
            </a:p>
          </p:txBody>
        </p:sp>
        <p:sp>
          <p:nvSpPr>
            <p:cNvPr id="77" name="Rectangle 40">
              <a:extLst>
                <a:ext uri="{FF2B5EF4-FFF2-40B4-BE49-F238E27FC236}">
                  <a16:creationId xmlns:a16="http://schemas.microsoft.com/office/drawing/2014/main" id="{A88E1A19-B697-7EB0-A790-E357F9A91685}"/>
                </a:ext>
              </a:extLst>
            </p:cNvPr>
            <p:cNvSpPr/>
            <p:nvPr/>
          </p:nvSpPr>
          <p:spPr>
            <a:xfrm>
              <a:off x="2025650" y="10937771"/>
              <a:ext cx="3168358" cy="1163112"/>
            </a:xfrm>
            <a:prstGeom prst="rect">
              <a:avLst/>
            </a:prstGeom>
          </p:spPr>
          <p:txBody>
            <a:bodyPr wrap="square">
              <a:spAutoFit/>
            </a:bodyPr>
            <a:lstStyle/>
            <a:p>
              <a:pPr algn="ctr">
                <a:lnSpc>
                  <a:spcPct val="150000"/>
                </a:lnSpc>
              </a:pPr>
              <a:r>
                <a:rPr lang="en-US" sz="1100">
                  <a:latin typeface="Montserrat" pitchFamily="2" charset="77"/>
                  <a:ea typeface="Lato Light" panose="020F0502020204030203" pitchFamily="34" charset="0"/>
                  <a:cs typeface="Lato Light" panose="020F0502020204030203" pitchFamily="34" charset="0"/>
                </a:rPr>
                <a:t>Ne cum lorem </a:t>
              </a:r>
              <a:r>
                <a:rPr lang="en-US" sz="1100" err="1">
                  <a:latin typeface="Montserrat" pitchFamily="2" charset="77"/>
                  <a:ea typeface="Lato Light" panose="020F0502020204030203" pitchFamily="34" charset="0"/>
                  <a:cs typeface="Lato Light" panose="020F0502020204030203" pitchFamily="34" charset="0"/>
                </a:rPr>
                <a:t>errem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definitiones</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Sonet</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gubergren</a:t>
              </a:r>
              <a:r>
                <a:rPr lang="en-US" sz="1100">
                  <a:latin typeface="Montserrat" pitchFamily="2" charset="77"/>
                  <a:ea typeface="Lato Light" panose="020F0502020204030203" pitchFamily="34" charset="0"/>
                  <a:cs typeface="Lato Light" panose="020F0502020204030203" pitchFamily="34" charset="0"/>
                </a:rPr>
                <a:t> et has, </a:t>
              </a:r>
              <a:r>
                <a:rPr lang="en-US" sz="1100" err="1">
                  <a:latin typeface="Montserrat" pitchFamily="2" charset="77"/>
                  <a:ea typeface="Lato Light" panose="020F0502020204030203" pitchFamily="34" charset="0"/>
                  <a:cs typeface="Lato Light" panose="020F0502020204030203" pitchFamily="34" charset="0"/>
                </a:rPr>
                <a:t>eum</a:t>
              </a:r>
              <a:r>
                <a:rPr lang="en-US" sz="1100">
                  <a:latin typeface="Montserrat" pitchFamily="2" charset="77"/>
                  <a:ea typeface="Lato Light" panose="020F0502020204030203" pitchFamily="34" charset="0"/>
                  <a:cs typeface="Lato Light" panose="020F0502020204030203" pitchFamily="34" charset="0"/>
                </a:rPr>
                <a:t> minim </a:t>
              </a:r>
              <a:r>
                <a:rPr lang="en-US" sz="1100" err="1">
                  <a:latin typeface="Montserrat" pitchFamily="2" charset="77"/>
                  <a:ea typeface="Lato Light" panose="020F0502020204030203" pitchFamily="34" charset="0"/>
                  <a:cs typeface="Lato Light" panose="020F0502020204030203" pitchFamily="34" charset="0"/>
                </a:rPr>
                <a:t>referrentur</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te</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harum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audiam</a:t>
              </a:r>
              <a:r>
                <a:rPr lang="en-US" sz="1100">
                  <a:latin typeface="Montserrat" pitchFamily="2" charset="77"/>
                  <a:ea typeface="Lato Light" panose="020F0502020204030203" pitchFamily="34" charset="0"/>
                  <a:cs typeface="Lato Light" panose="020F0502020204030203" pitchFamily="34" charset="0"/>
                </a:rPr>
                <a:t> cu qui.</a:t>
              </a:r>
            </a:p>
          </p:txBody>
        </p:sp>
      </p:grpSp>
      <p:grpSp>
        <p:nvGrpSpPr>
          <p:cNvPr id="78" name="Gruppe 77">
            <a:extLst>
              <a:ext uri="{FF2B5EF4-FFF2-40B4-BE49-F238E27FC236}">
                <a16:creationId xmlns:a16="http://schemas.microsoft.com/office/drawing/2014/main" id="{18A235A3-5534-032E-423E-7F4F9151C781}"/>
              </a:ext>
            </a:extLst>
          </p:cNvPr>
          <p:cNvGrpSpPr/>
          <p:nvPr/>
        </p:nvGrpSpPr>
        <p:grpSpPr>
          <a:xfrm>
            <a:off x="9072541" y="4540488"/>
            <a:ext cx="2507654" cy="1472150"/>
            <a:chOff x="2025650" y="10520549"/>
            <a:chExt cx="3168358" cy="1586325"/>
          </a:xfrm>
        </p:grpSpPr>
        <p:sp>
          <p:nvSpPr>
            <p:cNvPr id="79" name="CuadroTexto 395">
              <a:extLst>
                <a:ext uri="{FF2B5EF4-FFF2-40B4-BE49-F238E27FC236}">
                  <a16:creationId xmlns:a16="http://schemas.microsoft.com/office/drawing/2014/main" id="{8B357703-49E2-D55F-45E9-EED459E5F4E7}"/>
                </a:ext>
              </a:extLst>
            </p:cNvPr>
            <p:cNvSpPr txBox="1"/>
            <p:nvPr/>
          </p:nvSpPr>
          <p:spPr>
            <a:xfrm flipH="1">
              <a:off x="2222574" y="10520549"/>
              <a:ext cx="2971434" cy="397976"/>
            </a:xfrm>
            <a:prstGeom prst="rect">
              <a:avLst/>
            </a:prstGeom>
            <a:noFill/>
          </p:spPr>
          <p:txBody>
            <a:bodyPr wrap="square" rtlCol="0">
              <a:spAutoFit/>
            </a:bodyPr>
            <a:lstStyle/>
            <a:p>
              <a:pPr algn="ctr"/>
              <a:r>
                <a:rPr lang="en-US">
                  <a:latin typeface="Montserrat" pitchFamily="2" charset="77"/>
                  <a:ea typeface="Lato" charset="0"/>
                  <a:cs typeface="Lato" charset="0"/>
                </a:rPr>
                <a:t>Markup</a:t>
              </a:r>
            </a:p>
          </p:txBody>
        </p:sp>
        <p:sp>
          <p:nvSpPr>
            <p:cNvPr id="80" name="Rectangle 40">
              <a:extLst>
                <a:ext uri="{FF2B5EF4-FFF2-40B4-BE49-F238E27FC236}">
                  <a16:creationId xmlns:a16="http://schemas.microsoft.com/office/drawing/2014/main" id="{4F0CF1DA-BEFE-C2C5-B7BB-F94867C434BE}"/>
                </a:ext>
              </a:extLst>
            </p:cNvPr>
            <p:cNvSpPr/>
            <p:nvPr/>
          </p:nvSpPr>
          <p:spPr>
            <a:xfrm>
              <a:off x="2025650" y="10937771"/>
              <a:ext cx="3168358" cy="1169103"/>
            </a:xfrm>
            <a:prstGeom prst="rect">
              <a:avLst/>
            </a:prstGeom>
          </p:spPr>
          <p:txBody>
            <a:bodyPr wrap="square">
              <a:spAutoFit/>
            </a:bodyPr>
            <a:lstStyle/>
            <a:p>
              <a:pPr algn="ctr">
                <a:lnSpc>
                  <a:spcPct val="150000"/>
                </a:lnSpc>
              </a:pPr>
              <a:r>
                <a:rPr lang="en-US" sz="1100">
                  <a:latin typeface="Montserrat" pitchFamily="2" charset="77"/>
                  <a:ea typeface="Lato Light" panose="020F0502020204030203" pitchFamily="34" charset="0"/>
                  <a:cs typeface="Lato Light" panose="020F0502020204030203" pitchFamily="34" charset="0"/>
                </a:rPr>
                <a:t>Ne cum lorem </a:t>
              </a:r>
              <a:r>
                <a:rPr lang="en-US" sz="1100" err="1">
                  <a:latin typeface="Montserrat" pitchFamily="2" charset="77"/>
                  <a:ea typeface="Lato Light" panose="020F0502020204030203" pitchFamily="34" charset="0"/>
                  <a:cs typeface="Lato Light" panose="020F0502020204030203" pitchFamily="34" charset="0"/>
                </a:rPr>
                <a:t>errem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definitiones</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Sonet</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gubergren</a:t>
              </a:r>
              <a:r>
                <a:rPr lang="en-US" sz="1100">
                  <a:latin typeface="Montserrat" pitchFamily="2" charset="77"/>
                  <a:ea typeface="Lato Light" panose="020F0502020204030203" pitchFamily="34" charset="0"/>
                  <a:cs typeface="Lato Light" panose="020F0502020204030203" pitchFamily="34" charset="0"/>
                </a:rPr>
                <a:t> et has, </a:t>
              </a:r>
              <a:r>
                <a:rPr lang="en-US" sz="1100" err="1">
                  <a:latin typeface="Montserrat" pitchFamily="2" charset="77"/>
                  <a:ea typeface="Lato Light" panose="020F0502020204030203" pitchFamily="34" charset="0"/>
                  <a:cs typeface="Lato Light" panose="020F0502020204030203" pitchFamily="34" charset="0"/>
                </a:rPr>
                <a:t>eum</a:t>
              </a:r>
              <a:r>
                <a:rPr lang="en-US" sz="1100">
                  <a:latin typeface="Montserrat" pitchFamily="2" charset="77"/>
                  <a:ea typeface="Lato Light" panose="020F0502020204030203" pitchFamily="34" charset="0"/>
                  <a:cs typeface="Lato Light" panose="020F0502020204030203" pitchFamily="34" charset="0"/>
                </a:rPr>
                <a:t> minim </a:t>
              </a:r>
              <a:r>
                <a:rPr lang="en-US" sz="1100" err="1">
                  <a:latin typeface="Montserrat" pitchFamily="2" charset="77"/>
                  <a:ea typeface="Lato Light" panose="020F0502020204030203" pitchFamily="34" charset="0"/>
                  <a:cs typeface="Lato Light" panose="020F0502020204030203" pitchFamily="34" charset="0"/>
                </a:rPr>
                <a:t>referrentur</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te</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harum</a:t>
              </a:r>
              <a:r>
                <a:rPr lang="en-US" sz="1100">
                  <a:latin typeface="Montserrat" pitchFamily="2" charset="77"/>
                  <a:ea typeface="Lato Light" panose="020F0502020204030203" pitchFamily="34" charset="0"/>
                  <a:cs typeface="Lato Light" panose="020F0502020204030203" pitchFamily="34" charset="0"/>
                </a:rPr>
                <a:t> </a:t>
              </a:r>
              <a:r>
                <a:rPr lang="en-US" sz="1100" err="1">
                  <a:latin typeface="Montserrat" pitchFamily="2" charset="77"/>
                  <a:ea typeface="Lato Light" panose="020F0502020204030203" pitchFamily="34" charset="0"/>
                  <a:cs typeface="Lato Light" panose="020F0502020204030203" pitchFamily="34" charset="0"/>
                </a:rPr>
                <a:t>audiam</a:t>
              </a:r>
              <a:r>
                <a:rPr lang="en-US" sz="1100">
                  <a:latin typeface="Montserrat" pitchFamily="2" charset="77"/>
                  <a:ea typeface="Lato Light" panose="020F0502020204030203" pitchFamily="34" charset="0"/>
                  <a:cs typeface="Lato Light" panose="020F0502020204030203" pitchFamily="34" charset="0"/>
                </a:rPr>
                <a:t> cu qui.</a:t>
              </a:r>
            </a:p>
          </p:txBody>
        </p:sp>
      </p:grpSp>
      <p:sp>
        <p:nvSpPr>
          <p:cNvPr id="84" name="Titel 2">
            <a:extLst>
              <a:ext uri="{FF2B5EF4-FFF2-40B4-BE49-F238E27FC236}">
                <a16:creationId xmlns:a16="http://schemas.microsoft.com/office/drawing/2014/main" id="{32AE41A4-2C82-AA6E-F06B-3E27FCE01E0E}"/>
              </a:ext>
            </a:extLst>
          </p:cNvPr>
          <p:cNvSpPr txBox="1">
            <a:spLocks/>
          </p:cNvSpPr>
          <p:nvPr/>
        </p:nvSpPr>
        <p:spPr>
          <a:xfrm>
            <a:off x="444208" y="1290988"/>
            <a:ext cx="9144000" cy="624794"/>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a:t>Impress your </a:t>
            </a:r>
            <a:r>
              <a:rPr lang="en-GB">
                <a:solidFill>
                  <a:schemeClr val="accent1"/>
                </a:solidFill>
              </a:rPr>
              <a:t>LinkedIn</a:t>
            </a:r>
            <a:r>
              <a:rPr lang="en-GB"/>
              <a:t> network!</a:t>
            </a:r>
          </a:p>
        </p:txBody>
      </p:sp>
    </p:spTree>
    <p:extLst>
      <p:ext uri="{BB962C8B-B14F-4D97-AF65-F5344CB8AC3E}">
        <p14:creationId xmlns:p14="http://schemas.microsoft.com/office/powerpoint/2010/main" val="37458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3A3C88-1ACE-BC82-E71B-E2E61D01F4C0}"/>
              </a:ext>
            </a:extLst>
          </p:cNvPr>
          <p:cNvSpPr txBox="1">
            <a:spLocks/>
          </p:cNvSpPr>
          <p:nvPr/>
        </p:nvSpPr>
        <p:spPr>
          <a:xfrm>
            <a:off x="1907426" y="1680918"/>
            <a:ext cx="9144000" cy="624794"/>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a:t>These are some pillar charts</a:t>
            </a:r>
          </a:p>
        </p:txBody>
      </p:sp>
      <p:graphicFrame>
        <p:nvGraphicFramePr>
          <p:cNvPr id="8" name="Chart 14">
            <a:extLst>
              <a:ext uri="{FF2B5EF4-FFF2-40B4-BE49-F238E27FC236}">
                <a16:creationId xmlns:a16="http://schemas.microsoft.com/office/drawing/2014/main" id="{8E7C68BB-0433-1E32-E54B-B97E07F2B4EE}"/>
              </a:ext>
            </a:extLst>
          </p:cNvPr>
          <p:cNvGraphicFramePr/>
          <p:nvPr>
            <p:extLst>
              <p:ext uri="{D42A27DB-BD31-4B8C-83A1-F6EECF244321}">
                <p14:modId xmlns:p14="http://schemas.microsoft.com/office/powerpoint/2010/main" val="1882973271"/>
              </p:ext>
            </p:extLst>
          </p:nvPr>
        </p:nvGraphicFramePr>
        <p:xfrm>
          <a:off x="1907426" y="2593170"/>
          <a:ext cx="8377148" cy="39791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302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
            <a:extLst>
              <a:ext uri="{FF2B5EF4-FFF2-40B4-BE49-F238E27FC236}">
                <a16:creationId xmlns:a16="http://schemas.microsoft.com/office/drawing/2014/main" id="{EADD1CA8-A9F7-C6EB-21F9-7FF0CE5CD9C0}"/>
              </a:ext>
            </a:extLst>
          </p:cNvPr>
          <p:cNvGrpSpPr/>
          <p:nvPr/>
        </p:nvGrpSpPr>
        <p:grpSpPr>
          <a:xfrm>
            <a:off x="1195978" y="2074868"/>
            <a:ext cx="9800043" cy="4226903"/>
            <a:chOff x="1421715" y="-4131887"/>
            <a:chExt cx="20999450" cy="6288827"/>
          </a:xfrm>
        </p:grpSpPr>
        <p:graphicFrame>
          <p:nvGraphicFramePr>
            <p:cNvPr id="26" name="Chart 23">
              <a:extLst>
                <a:ext uri="{FF2B5EF4-FFF2-40B4-BE49-F238E27FC236}">
                  <a16:creationId xmlns:a16="http://schemas.microsoft.com/office/drawing/2014/main" id="{C7370B32-30BA-98F3-64A9-FD27A4C6CBBE}"/>
                </a:ext>
              </a:extLst>
            </p:cNvPr>
            <p:cNvGraphicFramePr/>
            <p:nvPr>
              <p:extLst>
                <p:ext uri="{D42A27DB-BD31-4B8C-83A1-F6EECF244321}">
                  <p14:modId xmlns:p14="http://schemas.microsoft.com/office/powerpoint/2010/main" val="3329520108"/>
                </p:ext>
              </p:extLst>
            </p:nvPr>
          </p:nvGraphicFramePr>
          <p:xfrm>
            <a:off x="1421715" y="-4131887"/>
            <a:ext cx="20999450" cy="5116249"/>
          </p:xfrm>
          <a:graphic>
            <a:graphicData uri="http://schemas.openxmlformats.org/drawingml/2006/chart">
              <c:chart xmlns:c="http://schemas.openxmlformats.org/drawingml/2006/chart" xmlns:r="http://schemas.openxmlformats.org/officeDocument/2006/relationships" r:id="rId2"/>
            </a:graphicData>
          </a:graphic>
        </p:graphicFrame>
        <p:grpSp>
          <p:nvGrpSpPr>
            <p:cNvPr id="27" name="Group 24">
              <a:extLst>
                <a:ext uri="{FF2B5EF4-FFF2-40B4-BE49-F238E27FC236}">
                  <a16:creationId xmlns:a16="http://schemas.microsoft.com/office/drawing/2014/main" id="{F4DF4E00-8A9F-EE4C-7CDB-ECEC3E5E077D}"/>
                </a:ext>
              </a:extLst>
            </p:cNvPr>
            <p:cNvGrpSpPr/>
            <p:nvPr/>
          </p:nvGrpSpPr>
          <p:grpSpPr>
            <a:xfrm>
              <a:off x="2335448" y="1098522"/>
              <a:ext cx="4191616" cy="1050998"/>
              <a:chOff x="1492276" y="1367143"/>
              <a:chExt cx="4191616" cy="1050998"/>
            </a:xfrm>
          </p:grpSpPr>
          <p:sp>
            <p:nvSpPr>
              <p:cNvPr id="37" name="CuadroTexto 395">
                <a:extLst>
                  <a:ext uri="{FF2B5EF4-FFF2-40B4-BE49-F238E27FC236}">
                    <a16:creationId xmlns:a16="http://schemas.microsoft.com/office/drawing/2014/main" id="{F811B8C3-CA01-B06C-5215-1D503BB0A6C6}"/>
                  </a:ext>
                </a:extLst>
              </p:cNvPr>
              <p:cNvSpPr txBox="1"/>
              <p:nvPr/>
            </p:nvSpPr>
            <p:spPr>
              <a:xfrm flipH="1">
                <a:off x="2258752" y="1367143"/>
                <a:ext cx="2711909" cy="412122"/>
              </a:xfrm>
              <a:prstGeom prst="rect">
                <a:avLst/>
              </a:prstGeom>
              <a:noFill/>
            </p:spPr>
            <p:txBody>
              <a:bodyPr wrap="square" rtlCol="0">
                <a:spAutoFit/>
              </a:bodyPr>
              <a:lstStyle/>
              <a:p>
                <a:pPr algn="ctr"/>
                <a:r>
                  <a:rPr lang="en-US" sz="1200">
                    <a:latin typeface="Montserrat" pitchFamily="2" charset="77"/>
                    <a:ea typeface="Lato" charset="0"/>
                    <a:cs typeface="Lato" charset="0"/>
                  </a:rPr>
                  <a:t>Numbers A</a:t>
                </a:r>
              </a:p>
            </p:txBody>
          </p:sp>
          <p:sp>
            <p:nvSpPr>
              <p:cNvPr id="38" name="Rectangle 40">
                <a:extLst>
                  <a:ext uri="{FF2B5EF4-FFF2-40B4-BE49-F238E27FC236}">
                    <a16:creationId xmlns:a16="http://schemas.microsoft.com/office/drawing/2014/main" id="{4C8B8AF7-CD21-C3C5-B53E-D81285AE43B2}"/>
                  </a:ext>
                </a:extLst>
              </p:cNvPr>
              <p:cNvSpPr/>
              <p:nvPr/>
            </p:nvSpPr>
            <p:spPr>
              <a:xfrm>
                <a:off x="1492276" y="1777063"/>
                <a:ext cx="4191616" cy="641078"/>
              </a:xfrm>
              <a:prstGeom prst="rect">
                <a:avLst/>
              </a:prstGeom>
            </p:spPr>
            <p:txBody>
              <a:bodyPr wrap="square">
                <a:spAutoFit/>
              </a:bodyPr>
              <a:lstStyle/>
              <a:p>
                <a:pPr algn="ctr"/>
                <a:r>
                  <a:rPr lang="en-US" sz="1100">
                    <a:latin typeface="Montserrat" pitchFamily="2" charset="77"/>
                    <a:ea typeface="Lato Light" panose="020F0502020204030203" pitchFamily="34" charset="0"/>
                    <a:cs typeface="Lato Light" panose="020F0502020204030203" pitchFamily="34" charset="0"/>
                  </a:rPr>
                  <a:t>Promotions only work </a:t>
                </a:r>
              </a:p>
              <a:p>
                <a:pPr algn="ctr"/>
                <a:r>
                  <a:rPr lang="en-US" sz="1100">
                    <a:latin typeface="Montserrat" pitchFamily="2" charset="77"/>
                    <a:ea typeface="Lato Light" panose="020F0502020204030203" pitchFamily="34" charset="0"/>
                    <a:cs typeface="Lato Light" panose="020F0502020204030203" pitchFamily="34" charset="0"/>
                  </a:rPr>
                  <a:t>as well as the marketing.</a:t>
                </a:r>
              </a:p>
            </p:txBody>
          </p:sp>
        </p:grpSp>
        <p:grpSp>
          <p:nvGrpSpPr>
            <p:cNvPr id="28" name="Group 27">
              <a:extLst>
                <a:ext uri="{FF2B5EF4-FFF2-40B4-BE49-F238E27FC236}">
                  <a16:creationId xmlns:a16="http://schemas.microsoft.com/office/drawing/2014/main" id="{0CCE7069-40EC-8B3D-BB34-C4315FB555C2}"/>
                </a:ext>
              </a:extLst>
            </p:cNvPr>
            <p:cNvGrpSpPr/>
            <p:nvPr/>
          </p:nvGrpSpPr>
          <p:grpSpPr>
            <a:xfrm>
              <a:off x="7576632" y="1105941"/>
              <a:ext cx="4191616" cy="1050999"/>
              <a:chOff x="5852804" y="1374562"/>
              <a:chExt cx="4191616" cy="1050999"/>
            </a:xfrm>
          </p:grpSpPr>
          <p:sp>
            <p:nvSpPr>
              <p:cNvPr id="35" name="CuadroTexto 395">
                <a:extLst>
                  <a:ext uri="{FF2B5EF4-FFF2-40B4-BE49-F238E27FC236}">
                    <a16:creationId xmlns:a16="http://schemas.microsoft.com/office/drawing/2014/main" id="{2377E27B-3DDC-C798-3B6B-198C4DED07F3}"/>
                  </a:ext>
                </a:extLst>
              </p:cNvPr>
              <p:cNvSpPr txBox="1"/>
              <p:nvPr/>
            </p:nvSpPr>
            <p:spPr>
              <a:xfrm flipH="1">
                <a:off x="6619280" y="1374562"/>
                <a:ext cx="2711909" cy="412122"/>
              </a:xfrm>
              <a:prstGeom prst="rect">
                <a:avLst/>
              </a:prstGeom>
              <a:noFill/>
            </p:spPr>
            <p:txBody>
              <a:bodyPr wrap="square" rtlCol="0">
                <a:spAutoFit/>
              </a:bodyPr>
              <a:lstStyle/>
              <a:p>
                <a:pPr algn="ctr"/>
                <a:r>
                  <a:rPr lang="en-US" sz="1200">
                    <a:latin typeface="Montserrat" pitchFamily="2" charset="77"/>
                    <a:ea typeface="Lato" charset="0"/>
                    <a:cs typeface="Lato" charset="0"/>
                  </a:rPr>
                  <a:t>Numbers B</a:t>
                </a:r>
              </a:p>
            </p:txBody>
          </p:sp>
          <p:sp>
            <p:nvSpPr>
              <p:cNvPr id="36" name="Rectangle 40">
                <a:extLst>
                  <a:ext uri="{FF2B5EF4-FFF2-40B4-BE49-F238E27FC236}">
                    <a16:creationId xmlns:a16="http://schemas.microsoft.com/office/drawing/2014/main" id="{1F2F51F3-9ECD-8CC3-4D59-5EBE822A73CA}"/>
                  </a:ext>
                </a:extLst>
              </p:cNvPr>
              <p:cNvSpPr/>
              <p:nvPr/>
            </p:nvSpPr>
            <p:spPr>
              <a:xfrm>
                <a:off x="5852804" y="1784483"/>
                <a:ext cx="4191616" cy="641078"/>
              </a:xfrm>
              <a:prstGeom prst="rect">
                <a:avLst/>
              </a:prstGeom>
            </p:spPr>
            <p:txBody>
              <a:bodyPr wrap="square">
                <a:spAutoFit/>
              </a:bodyPr>
              <a:lstStyle/>
              <a:p>
                <a:pPr algn="ctr"/>
                <a:r>
                  <a:rPr lang="en-US" sz="1100">
                    <a:latin typeface="Montserrat" pitchFamily="2" charset="77"/>
                    <a:ea typeface="Lato Light" panose="020F0502020204030203" pitchFamily="34" charset="0"/>
                    <a:cs typeface="Lato Light" panose="020F0502020204030203" pitchFamily="34" charset="0"/>
                  </a:rPr>
                  <a:t>Promotions only work </a:t>
                </a:r>
              </a:p>
              <a:p>
                <a:pPr algn="ctr"/>
                <a:r>
                  <a:rPr lang="en-US" sz="1100">
                    <a:latin typeface="Montserrat" pitchFamily="2" charset="77"/>
                    <a:ea typeface="Lato Light" panose="020F0502020204030203" pitchFamily="34" charset="0"/>
                    <a:cs typeface="Lato Light" panose="020F0502020204030203" pitchFamily="34" charset="0"/>
                  </a:rPr>
                  <a:t>as well as the marketing.</a:t>
                </a:r>
              </a:p>
            </p:txBody>
          </p:sp>
        </p:grpSp>
        <p:grpSp>
          <p:nvGrpSpPr>
            <p:cNvPr id="29" name="Group 30">
              <a:extLst>
                <a:ext uri="{FF2B5EF4-FFF2-40B4-BE49-F238E27FC236}">
                  <a16:creationId xmlns:a16="http://schemas.microsoft.com/office/drawing/2014/main" id="{890B8973-044C-716E-6150-04DBD73C9C16}"/>
                </a:ext>
              </a:extLst>
            </p:cNvPr>
            <p:cNvGrpSpPr/>
            <p:nvPr/>
          </p:nvGrpSpPr>
          <p:grpSpPr>
            <a:xfrm>
              <a:off x="12723506" y="1098522"/>
              <a:ext cx="4191616" cy="1050996"/>
              <a:chOff x="9969266" y="1367143"/>
              <a:chExt cx="4191616" cy="1050996"/>
            </a:xfrm>
          </p:grpSpPr>
          <p:sp>
            <p:nvSpPr>
              <p:cNvPr id="33" name="CuadroTexto 395">
                <a:extLst>
                  <a:ext uri="{FF2B5EF4-FFF2-40B4-BE49-F238E27FC236}">
                    <a16:creationId xmlns:a16="http://schemas.microsoft.com/office/drawing/2014/main" id="{AE4DB163-2DAE-DF62-66A6-3D8D14326EE6}"/>
                  </a:ext>
                </a:extLst>
              </p:cNvPr>
              <p:cNvSpPr txBox="1"/>
              <p:nvPr/>
            </p:nvSpPr>
            <p:spPr>
              <a:xfrm flipH="1">
                <a:off x="10735742" y="1367143"/>
                <a:ext cx="2711909" cy="412122"/>
              </a:xfrm>
              <a:prstGeom prst="rect">
                <a:avLst/>
              </a:prstGeom>
              <a:noFill/>
            </p:spPr>
            <p:txBody>
              <a:bodyPr wrap="square" rtlCol="0">
                <a:spAutoFit/>
              </a:bodyPr>
              <a:lstStyle/>
              <a:p>
                <a:pPr algn="ctr"/>
                <a:r>
                  <a:rPr lang="en-US" sz="1200">
                    <a:latin typeface="Montserrat" pitchFamily="2" charset="77"/>
                    <a:ea typeface="Lato" charset="0"/>
                    <a:cs typeface="Lato" charset="0"/>
                  </a:rPr>
                  <a:t>Numbers C</a:t>
                </a:r>
              </a:p>
            </p:txBody>
          </p:sp>
          <p:sp>
            <p:nvSpPr>
              <p:cNvPr id="34" name="Rectangle 40">
                <a:extLst>
                  <a:ext uri="{FF2B5EF4-FFF2-40B4-BE49-F238E27FC236}">
                    <a16:creationId xmlns:a16="http://schemas.microsoft.com/office/drawing/2014/main" id="{03B2A9D7-1A7E-8C38-6FC4-1A5FD656D5F3}"/>
                  </a:ext>
                </a:extLst>
              </p:cNvPr>
              <p:cNvSpPr/>
              <p:nvPr/>
            </p:nvSpPr>
            <p:spPr>
              <a:xfrm>
                <a:off x="9969266" y="1777061"/>
                <a:ext cx="4191616" cy="641078"/>
              </a:xfrm>
              <a:prstGeom prst="rect">
                <a:avLst/>
              </a:prstGeom>
            </p:spPr>
            <p:txBody>
              <a:bodyPr wrap="square">
                <a:spAutoFit/>
              </a:bodyPr>
              <a:lstStyle/>
              <a:p>
                <a:pPr algn="ctr"/>
                <a:r>
                  <a:rPr lang="en-US" sz="1100">
                    <a:latin typeface="Montserrat" pitchFamily="2" charset="77"/>
                    <a:ea typeface="Lato Light" panose="020F0502020204030203" pitchFamily="34" charset="0"/>
                    <a:cs typeface="Lato Light" panose="020F0502020204030203" pitchFamily="34" charset="0"/>
                  </a:rPr>
                  <a:t>Promotions only work </a:t>
                </a:r>
              </a:p>
              <a:p>
                <a:pPr algn="ctr"/>
                <a:r>
                  <a:rPr lang="en-US" sz="1100">
                    <a:latin typeface="Montserrat" pitchFamily="2" charset="77"/>
                    <a:ea typeface="Lato Light" panose="020F0502020204030203" pitchFamily="34" charset="0"/>
                    <a:cs typeface="Lato Light" panose="020F0502020204030203" pitchFamily="34" charset="0"/>
                  </a:rPr>
                  <a:t>as well as the marketing.</a:t>
                </a:r>
              </a:p>
            </p:txBody>
          </p:sp>
        </p:grpSp>
        <p:grpSp>
          <p:nvGrpSpPr>
            <p:cNvPr id="30" name="Group 39">
              <a:extLst>
                <a:ext uri="{FF2B5EF4-FFF2-40B4-BE49-F238E27FC236}">
                  <a16:creationId xmlns:a16="http://schemas.microsoft.com/office/drawing/2014/main" id="{D316F950-6B40-C0EE-FE3F-E541D002ABC5}"/>
                </a:ext>
              </a:extLst>
            </p:cNvPr>
            <p:cNvGrpSpPr/>
            <p:nvPr/>
          </p:nvGrpSpPr>
          <p:grpSpPr>
            <a:xfrm>
              <a:off x="17684223" y="1100722"/>
              <a:ext cx="4191616" cy="1050998"/>
              <a:chOff x="13899571" y="1369343"/>
              <a:chExt cx="4191616" cy="1050998"/>
            </a:xfrm>
          </p:grpSpPr>
          <p:sp>
            <p:nvSpPr>
              <p:cNvPr id="31" name="CuadroTexto 395">
                <a:extLst>
                  <a:ext uri="{FF2B5EF4-FFF2-40B4-BE49-F238E27FC236}">
                    <a16:creationId xmlns:a16="http://schemas.microsoft.com/office/drawing/2014/main" id="{40F69924-56A1-70B9-5F7D-142CEE4B5F33}"/>
                  </a:ext>
                </a:extLst>
              </p:cNvPr>
              <p:cNvSpPr txBox="1"/>
              <p:nvPr/>
            </p:nvSpPr>
            <p:spPr>
              <a:xfrm flipH="1">
                <a:off x="14666047" y="1369343"/>
                <a:ext cx="2711909" cy="412122"/>
              </a:xfrm>
              <a:prstGeom prst="rect">
                <a:avLst/>
              </a:prstGeom>
              <a:noFill/>
            </p:spPr>
            <p:txBody>
              <a:bodyPr wrap="square" rtlCol="0">
                <a:spAutoFit/>
              </a:bodyPr>
              <a:lstStyle/>
              <a:p>
                <a:pPr algn="ctr"/>
                <a:r>
                  <a:rPr lang="en-US" sz="1200">
                    <a:latin typeface="Montserrat" pitchFamily="2" charset="77"/>
                    <a:ea typeface="Lato" charset="0"/>
                    <a:cs typeface="Lato" charset="0"/>
                  </a:rPr>
                  <a:t>Numbers D</a:t>
                </a:r>
              </a:p>
            </p:txBody>
          </p:sp>
          <p:sp>
            <p:nvSpPr>
              <p:cNvPr id="32" name="Rectangle 40">
                <a:extLst>
                  <a:ext uri="{FF2B5EF4-FFF2-40B4-BE49-F238E27FC236}">
                    <a16:creationId xmlns:a16="http://schemas.microsoft.com/office/drawing/2014/main" id="{51FCF87D-AAEF-E206-5486-BB4431B9D35A}"/>
                  </a:ext>
                </a:extLst>
              </p:cNvPr>
              <p:cNvSpPr/>
              <p:nvPr/>
            </p:nvSpPr>
            <p:spPr>
              <a:xfrm>
                <a:off x="13899571" y="1779263"/>
                <a:ext cx="4191616" cy="641078"/>
              </a:xfrm>
              <a:prstGeom prst="rect">
                <a:avLst/>
              </a:prstGeom>
            </p:spPr>
            <p:txBody>
              <a:bodyPr wrap="square">
                <a:spAutoFit/>
              </a:bodyPr>
              <a:lstStyle/>
              <a:p>
                <a:pPr algn="ctr"/>
                <a:r>
                  <a:rPr lang="en-US" sz="1100">
                    <a:latin typeface="Montserrat" pitchFamily="2" charset="77"/>
                    <a:ea typeface="Lato Light" panose="020F0502020204030203" pitchFamily="34" charset="0"/>
                    <a:cs typeface="Lato Light" panose="020F0502020204030203" pitchFamily="34" charset="0"/>
                  </a:rPr>
                  <a:t>Promotions only work </a:t>
                </a:r>
              </a:p>
              <a:p>
                <a:pPr algn="ctr"/>
                <a:r>
                  <a:rPr lang="en-US" sz="1100">
                    <a:latin typeface="Montserrat" pitchFamily="2" charset="77"/>
                    <a:ea typeface="Lato Light" panose="020F0502020204030203" pitchFamily="34" charset="0"/>
                    <a:cs typeface="Lato Light" panose="020F0502020204030203" pitchFamily="34" charset="0"/>
                  </a:rPr>
                  <a:t>as well as the marketing.</a:t>
                </a:r>
              </a:p>
            </p:txBody>
          </p:sp>
        </p:grpSp>
      </p:grpSp>
      <p:sp>
        <p:nvSpPr>
          <p:cNvPr id="39" name="Titel 2">
            <a:extLst>
              <a:ext uri="{FF2B5EF4-FFF2-40B4-BE49-F238E27FC236}">
                <a16:creationId xmlns:a16="http://schemas.microsoft.com/office/drawing/2014/main" id="{D49CE8BF-AF9A-F557-96C4-2E247300D8B9}"/>
              </a:ext>
            </a:extLst>
          </p:cNvPr>
          <p:cNvSpPr>
            <a:spLocks noGrp="1"/>
          </p:cNvSpPr>
          <p:nvPr>
            <p:ph type="ctrTitle"/>
          </p:nvPr>
        </p:nvSpPr>
        <p:spPr>
          <a:xfrm>
            <a:off x="1524000" y="1264558"/>
            <a:ext cx="9144000" cy="624794"/>
          </a:xfrm>
        </p:spPr>
        <p:txBody>
          <a:bodyPr>
            <a:normAutofit fontScale="90000"/>
          </a:bodyPr>
          <a:lstStyle/>
          <a:p>
            <a:pPr algn="l"/>
            <a:r>
              <a:rPr lang="en-GB"/>
              <a:t>Pillar charts, yay – every designers dream!</a:t>
            </a:r>
          </a:p>
        </p:txBody>
      </p:sp>
    </p:spTree>
    <p:extLst>
      <p:ext uri="{BB962C8B-B14F-4D97-AF65-F5344CB8AC3E}">
        <p14:creationId xmlns:p14="http://schemas.microsoft.com/office/powerpoint/2010/main" val="24681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BCBDDA0-3AFE-10CF-99CB-4BEB37D7D5C5}"/>
              </a:ext>
            </a:extLst>
          </p:cNvPr>
          <p:cNvGraphicFramePr>
            <a:graphicFrameLocks noGrp="1"/>
          </p:cNvGraphicFramePr>
          <p:nvPr>
            <p:extLst>
              <p:ext uri="{D42A27DB-BD31-4B8C-83A1-F6EECF244321}">
                <p14:modId xmlns:p14="http://schemas.microsoft.com/office/powerpoint/2010/main" val="3325279540"/>
              </p:ext>
            </p:extLst>
          </p:nvPr>
        </p:nvGraphicFramePr>
        <p:xfrm>
          <a:off x="7797176" y="4408374"/>
          <a:ext cx="3783972" cy="1463040"/>
        </p:xfrm>
        <a:graphic>
          <a:graphicData uri="http://schemas.openxmlformats.org/drawingml/2006/table">
            <a:tbl>
              <a:tblPr firstRow="1" bandRow="1">
                <a:tableStyleId>{5C22544A-7EE6-4342-B048-85BDC9FD1C3A}</a:tableStyleId>
              </a:tblPr>
              <a:tblGrid>
                <a:gridCol w="1261324">
                  <a:extLst>
                    <a:ext uri="{9D8B030D-6E8A-4147-A177-3AD203B41FA5}">
                      <a16:colId xmlns:a16="http://schemas.microsoft.com/office/drawing/2014/main" val="3030628068"/>
                    </a:ext>
                  </a:extLst>
                </a:gridCol>
                <a:gridCol w="1261324">
                  <a:extLst>
                    <a:ext uri="{9D8B030D-6E8A-4147-A177-3AD203B41FA5}">
                      <a16:colId xmlns:a16="http://schemas.microsoft.com/office/drawing/2014/main" val="1779407432"/>
                    </a:ext>
                  </a:extLst>
                </a:gridCol>
                <a:gridCol w="1261324">
                  <a:extLst>
                    <a:ext uri="{9D8B030D-6E8A-4147-A177-3AD203B41FA5}">
                      <a16:colId xmlns:a16="http://schemas.microsoft.com/office/drawing/2014/main" val="539210113"/>
                    </a:ext>
                  </a:extLst>
                </a:gridCol>
              </a:tblGrid>
              <a:tr h="216725">
                <a:tc gridSpan="3">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1000" b="0" i="0">
                          <a:solidFill>
                            <a:schemeClr val="bg1"/>
                          </a:solidFill>
                          <a:latin typeface="Montserrat" pitchFamily="2" charset="77"/>
                          <a:ea typeface="Roboto Medium" panose="02000000000000000000" pitchFamily="2" charset="0"/>
                          <a:cs typeface="Poppins" pitchFamily="2" charset="77"/>
                        </a:rPr>
                        <a:t>CAGR</a:t>
                      </a:r>
                    </a:p>
                  </a:txBody>
                  <a:tcPr anchor="ctr">
                    <a:solidFill>
                      <a:schemeClr val="accent4"/>
                    </a:solidFill>
                  </a:tcPr>
                </a:tc>
                <a:tc hMerge="1">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3600" dirty="0">
                        <a:solidFill>
                          <a:schemeClr val="bg1"/>
                        </a:solidFill>
                        <a:latin typeface="Roboto Medium" panose="02000000000000000000" pitchFamily="2" charset="0"/>
                        <a:ea typeface="Roboto Medium" panose="02000000000000000000" pitchFamily="2" charset="0"/>
                        <a:cs typeface="Poppins" pitchFamily="2" charset="77"/>
                      </a:endParaRPr>
                    </a:p>
                  </a:txBody>
                  <a:tcPr anchor="ctr">
                    <a:solidFill>
                      <a:schemeClr val="accent2"/>
                    </a:solidFill>
                  </a:tcPr>
                </a:tc>
                <a:tc hMerge="1">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3600" dirty="0">
                        <a:solidFill>
                          <a:schemeClr val="bg1"/>
                        </a:solidFill>
                        <a:latin typeface="Roboto Medium" panose="02000000000000000000" pitchFamily="2" charset="0"/>
                        <a:ea typeface="Roboto Medium" panose="02000000000000000000" pitchFamily="2" charset="0"/>
                        <a:cs typeface="Poppins" pitchFamily="2" charset="77"/>
                      </a:endParaRPr>
                    </a:p>
                  </a:txBody>
                  <a:tcPr anchor="ctr">
                    <a:solidFill>
                      <a:schemeClr val="accent3"/>
                    </a:solidFill>
                  </a:tcPr>
                </a:tc>
                <a:extLst>
                  <a:ext uri="{0D108BD9-81ED-4DB2-BD59-A6C34878D82A}">
                    <a16:rowId xmlns:a16="http://schemas.microsoft.com/office/drawing/2014/main" val="3467542342"/>
                  </a:ext>
                </a:extLst>
              </a:tr>
              <a:tr h="203081">
                <a:tc>
                  <a:txBody>
                    <a:bodyPr/>
                    <a:lstStyle/>
                    <a:p>
                      <a:pPr algn="ctr"/>
                      <a:r>
                        <a:rPr lang="en-SV" sz="1000" b="0" i="0">
                          <a:latin typeface="Montserrat" pitchFamily="2" charset="77"/>
                        </a:rPr>
                        <a:t>R</a:t>
                      </a:r>
                    </a:p>
                  </a:txBody>
                  <a:tcPr anchor="ctr">
                    <a:solidFill>
                      <a:schemeClr val="bg1">
                        <a:lumMod val="95000"/>
                      </a:schemeClr>
                    </a:solidFill>
                  </a:tcPr>
                </a:tc>
                <a:tc>
                  <a:txBody>
                    <a:bodyPr/>
                    <a:lstStyle/>
                    <a:p>
                      <a:pPr algn="ctr"/>
                      <a:r>
                        <a:rPr lang="en-SV" sz="1000" b="0" i="0">
                          <a:latin typeface="Montserrat" pitchFamily="2" charset="77"/>
                        </a:rPr>
                        <a:t>E</a:t>
                      </a:r>
                    </a:p>
                  </a:txBody>
                  <a:tcPr anchor="ctr">
                    <a:solidFill>
                      <a:schemeClr val="bg1">
                        <a:lumMod val="95000"/>
                      </a:schemeClr>
                    </a:solidFill>
                  </a:tcPr>
                </a:tc>
                <a:tc>
                  <a:txBody>
                    <a:bodyPr/>
                    <a:lstStyle/>
                    <a:p>
                      <a:pPr algn="ctr"/>
                      <a:r>
                        <a:rPr lang="en-SV" sz="1000" b="0" i="0">
                          <a:latin typeface="Montserrat" pitchFamily="2" charset="77"/>
                        </a:rPr>
                        <a:t>NI</a:t>
                      </a:r>
                    </a:p>
                  </a:txBody>
                  <a:tcPr anchor="ctr">
                    <a:solidFill>
                      <a:schemeClr val="bg1">
                        <a:lumMod val="95000"/>
                      </a:schemeClr>
                    </a:solidFill>
                  </a:tcPr>
                </a:tc>
                <a:extLst>
                  <a:ext uri="{0D108BD9-81ED-4DB2-BD59-A6C34878D82A}">
                    <a16:rowId xmlns:a16="http://schemas.microsoft.com/office/drawing/2014/main" val="511353926"/>
                  </a:ext>
                </a:extLst>
              </a:tr>
              <a:tr h="203081">
                <a:tc>
                  <a:txBody>
                    <a:bodyPr/>
                    <a:lstStyle/>
                    <a:p>
                      <a:pPr algn="ctr"/>
                      <a:r>
                        <a:rPr lang="en-SV" sz="1000" b="0" i="0">
                          <a:latin typeface="Montserrat" pitchFamily="2" charset="77"/>
                        </a:rPr>
                        <a:t>32%</a:t>
                      </a:r>
                    </a:p>
                  </a:txBody>
                  <a:tcPr anchor="ctr">
                    <a:solidFill>
                      <a:srgbClr val="D9D9D9">
                        <a:alpha val="50196"/>
                      </a:srgbClr>
                    </a:solidFill>
                  </a:tcPr>
                </a:tc>
                <a:tc>
                  <a:txBody>
                    <a:bodyPr/>
                    <a:lstStyle/>
                    <a:p>
                      <a:pPr algn="ctr"/>
                      <a:r>
                        <a:rPr lang="en-SV" sz="1000" b="0" i="0">
                          <a:latin typeface="Montserrat" pitchFamily="2" charset="77"/>
                        </a:rPr>
                        <a:t>30%</a:t>
                      </a:r>
                    </a:p>
                  </a:txBody>
                  <a:tcPr anchor="ctr">
                    <a:solidFill>
                      <a:srgbClr val="D9D9D9">
                        <a:alpha val="50196"/>
                      </a:srgbClr>
                    </a:solidFill>
                  </a:tcPr>
                </a:tc>
                <a:tc>
                  <a:txBody>
                    <a:bodyPr/>
                    <a:lstStyle/>
                    <a:p>
                      <a:pPr algn="ctr"/>
                      <a:r>
                        <a:rPr lang="en-SV" sz="1000" b="0" i="0">
                          <a:latin typeface="Montserrat" pitchFamily="2" charset="77"/>
                        </a:rPr>
                        <a:t>80%</a:t>
                      </a:r>
                    </a:p>
                  </a:txBody>
                  <a:tcPr anchor="ctr">
                    <a:solidFill>
                      <a:srgbClr val="D9D9D9">
                        <a:alpha val="50196"/>
                      </a:srgbClr>
                    </a:solidFill>
                  </a:tcPr>
                </a:tc>
                <a:extLst>
                  <a:ext uri="{0D108BD9-81ED-4DB2-BD59-A6C34878D82A}">
                    <a16:rowId xmlns:a16="http://schemas.microsoft.com/office/drawing/2014/main" val="2149830477"/>
                  </a:ext>
                </a:extLst>
              </a:tr>
              <a:tr h="203081">
                <a:tc>
                  <a:txBody>
                    <a:bodyPr/>
                    <a:lstStyle/>
                    <a:p>
                      <a:pPr algn="ctr"/>
                      <a:r>
                        <a:rPr lang="en-SV" sz="1000" b="0" i="0">
                          <a:latin typeface="Montserrat" pitchFamily="2" charset="77"/>
                        </a:rPr>
                        <a:t>47%</a:t>
                      </a:r>
                    </a:p>
                  </a:txBody>
                  <a:tcPr anchor="ctr">
                    <a:solidFill>
                      <a:srgbClr val="D9D9D9">
                        <a:alpha val="50196"/>
                      </a:srgbClr>
                    </a:solidFill>
                  </a:tcPr>
                </a:tc>
                <a:tc>
                  <a:txBody>
                    <a:bodyPr/>
                    <a:lstStyle/>
                    <a:p>
                      <a:pPr algn="ctr"/>
                      <a:r>
                        <a:rPr lang="en-SV" sz="1000" b="0" i="0">
                          <a:latin typeface="Montserrat" pitchFamily="2" charset="77"/>
                        </a:rPr>
                        <a:t>20%</a:t>
                      </a:r>
                    </a:p>
                  </a:txBody>
                  <a:tcPr anchor="ctr">
                    <a:solidFill>
                      <a:srgbClr val="D9D9D9">
                        <a:alpha val="50196"/>
                      </a:srgbClr>
                    </a:solidFill>
                  </a:tcPr>
                </a:tc>
                <a:tc>
                  <a:txBody>
                    <a:bodyPr/>
                    <a:lstStyle/>
                    <a:p>
                      <a:pPr algn="ctr"/>
                      <a:r>
                        <a:rPr lang="en-SV" sz="1000" b="0" i="0">
                          <a:latin typeface="Montserrat" pitchFamily="2" charset="77"/>
                        </a:rPr>
                        <a:t>12%</a:t>
                      </a:r>
                    </a:p>
                  </a:txBody>
                  <a:tcPr anchor="ctr">
                    <a:solidFill>
                      <a:srgbClr val="D9D9D9">
                        <a:alpha val="50196"/>
                      </a:srgbClr>
                    </a:solidFill>
                  </a:tcPr>
                </a:tc>
                <a:extLst>
                  <a:ext uri="{0D108BD9-81ED-4DB2-BD59-A6C34878D82A}">
                    <a16:rowId xmlns:a16="http://schemas.microsoft.com/office/drawing/2014/main" val="2868228433"/>
                  </a:ext>
                </a:extLst>
              </a:tr>
              <a:tr h="203081">
                <a:tc>
                  <a:txBody>
                    <a:bodyPr/>
                    <a:lstStyle/>
                    <a:p>
                      <a:pPr algn="ctr"/>
                      <a:r>
                        <a:rPr lang="en-SV" sz="1000" b="0" i="0">
                          <a:latin typeface="Montserrat" pitchFamily="2" charset="77"/>
                        </a:rPr>
                        <a:t>32%</a:t>
                      </a:r>
                    </a:p>
                  </a:txBody>
                  <a:tcPr anchor="ctr">
                    <a:solidFill>
                      <a:srgbClr val="D9D9D9">
                        <a:alpha val="50196"/>
                      </a:srgbClr>
                    </a:solidFill>
                  </a:tcPr>
                </a:tc>
                <a:tc>
                  <a:txBody>
                    <a:bodyPr/>
                    <a:lstStyle/>
                    <a:p>
                      <a:pPr algn="ctr"/>
                      <a:r>
                        <a:rPr lang="en-SV" sz="1000" b="0" i="0">
                          <a:latin typeface="Montserrat" pitchFamily="2" charset="77"/>
                        </a:rPr>
                        <a:t>30%</a:t>
                      </a:r>
                    </a:p>
                  </a:txBody>
                  <a:tcPr anchor="ctr">
                    <a:solidFill>
                      <a:srgbClr val="D9D9D9">
                        <a:alpha val="50196"/>
                      </a:srgbClr>
                    </a:solidFill>
                  </a:tcPr>
                </a:tc>
                <a:tc>
                  <a:txBody>
                    <a:bodyPr/>
                    <a:lstStyle/>
                    <a:p>
                      <a:pPr algn="ctr"/>
                      <a:r>
                        <a:rPr lang="en-SV" sz="1000" b="0" i="0">
                          <a:latin typeface="Montserrat" pitchFamily="2" charset="77"/>
                        </a:rPr>
                        <a:t>80%</a:t>
                      </a:r>
                    </a:p>
                  </a:txBody>
                  <a:tcPr anchor="ctr">
                    <a:solidFill>
                      <a:srgbClr val="D9D9D9">
                        <a:alpha val="50196"/>
                      </a:srgbClr>
                    </a:solidFill>
                  </a:tcPr>
                </a:tc>
                <a:extLst>
                  <a:ext uri="{0D108BD9-81ED-4DB2-BD59-A6C34878D82A}">
                    <a16:rowId xmlns:a16="http://schemas.microsoft.com/office/drawing/2014/main" val="3428230953"/>
                  </a:ext>
                </a:extLst>
              </a:tr>
              <a:tr h="203081">
                <a:tc>
                  <a:txBody>
                    <a:bodyPr/>
                    <a:lstStyle/>
                    <a:p>
                      <a:pPr algn="ctr"/>
                      <a:r>
                        <a:rPr lang="en-SV" sz="1000" b="0" i="0">
                          <a:latin typeface="Montserrat" pitchFamily="2" charset="77"/>
                        </a:rPr>
                        <a:t>47%</a:t>
                      </a:r>
                    </a:p>
                  </a:txBody>
                  <a:tcPr anchor="ctr">
                    <a:solidFill>
                      <a:schemeClr val="bg1">
                        <a:lumMod val="95000"/>
                      </a:schemeClr>
                    </a:solidFill>
                  </a:tcPr>
                </a:tc>
                <a:tc>
                  <a:txBody>
                    <a:bodyPr/>
                    <a:lstStyle/>
                    <a:p>
                      <a:pPr algn="ctr"/>
                      <a:r>
                        <a:rPr lang="en-SV" sz="1000" b="0" i="0">
                          <a:latin typeface="Montserrat" pitchFamily="2" charset="77"/>
                        </a:rPr>
                        <a:t>20%</a:t>
                      </a:r>
                    </a:p>
                  </a:txBody>
                  <a:tcPr anchor="ctr">
                    <a:solidFill>
                      <a:schemeClr val="bg1">
                        <a:lumMod val="95000"/>
                      </a:schemeClr>
                    </a:solidFill>
                  </a:tcPr>
                </a:tc>
                <a:tc>
                  <a:txBody>
                    <a:bodyPr/>
                    <a:lstStyle/>
                    <a:p>
                      <a:pPr algn="ctr"/>
                      <a:r>
                        <a:rPr lang="en-SV" sz="1000" b="0" i="0">
                          <a:latin typeface="Montserrat" pitchFamily="2" charset="77"/>
                        </a:rPr>
                        <a:t>12%</a:t>
                      </a:r>
                    </a:p>
                  </a:txBody>
                  <a:tcPr anchor="ctr">
                    <a:solidFill>
                      <a:schemeClr val="bg1">
                        <a:lumMod val="95000"/>
                      </a:schemeClr>
                    </a:solidFill>
                  </a:tcPr>
                </a:tc>
                <a:extLst>
                  <a:ext uri="{0D108BD9-81ED-4DB2-BD59-A6C34878D82A}">
                    <a16:rowId xmlns:a16="http://schemas.microsoft.com/office/drawing/2014/main" val="2931549536"/>
                  </a:ext>
                </a:extLst>
              </a:tr>
            </a:tbl>
          </a:graphicData>
        </a:graphic>
      </p:graphicFrame>
      <p:graphicFrame>
        <p:nvGraphicFramePr>
          <p:cNvPr id="4" name="Chart 29">
            <a:extLst>
              <a:ext uri="{FF2B5EF4-FFF2-40B4-BE49-F238E27FC236}">
                <a16:creationId xmlns:a16="http://schemas.microsoft.com/office/drawing/2014/main" id="{36655138-ADAA-A5B1-8D05-4237C9A3E726}"/>
              </a:ext>
            </a:extLst>
          </p:cNvPr>
          <p:cNvGraphicFramePr/>
          <p:nvPr>
            <p:extLst>
              <p:ext uri="{D42A27DB-BD31-4B8C-83A1-F6EECF244321}">
                <p14:modId xmlns:p14="http://schemas.microsoft.com/office/powerpoint/2010/main" val="2374624669"/>
              </p:ext>
            </p:extLst>
          </p:nvPr>
        </p:nvGraphicFramePr>
        <p:xfrm>
          <a:off x="7733944" y="2095915"/>
          <a:ext cx="3876809" cy="1963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30">
            <a:extLst>
              <a:ext uri="{FF2B5EF4-FFF2-40B4-BE49-F238E27FC236}">
                <a16:creationId xmlns:a16="http://schemas.microsoft.com/office/drawing/2014/main" id="{1323E576-A07D-C39F-9EDB-EDFE35929723}"/>
              </a:ext>
            </a:extLst>
          </p:cNvPr>
          <p:cNvGraphicFramePr/>
          <p:nvPr>
            <p:extLst>
              <p:ext uri="{D42A27DB-BD31-4B8C-83A1-F6EECF244321}">
                <p14:modId xmlns:p14="http://schemas.microsoft.com/office/powerpoint/2010/main" val="3511058973"/>
              </p:ext>
            </p:extLst>
          </p:nvPr>
        </p:nvGraphicFramePr>
        <p:xfrm>
          <a:off x="427290" y="2095915"/>
          <a:ext cx="7016441" cy="4114366"/>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el 2">
            <a:extLst>
              <a:ext uri="{FF2B5EF4-FFF2-40B4-BE49-F238E27FC236}">
                <a16:creationId xmlns:a16="http://schemas.microsoft.com/office/drawing/2014/main" id="{332F642B-B583-7C98-2E9F-65F304C41B04}"/>
              </a:ext>
            </a:extLst>
          </p:cNvPr>
          <p:cNvSpPr txBox="1">
            <a:spLocks/>
          </p:cNvSpPr>
          <p:nvPr/>
        </p:nvSpPr>
        <p:spPr>
          <a:xfrm>
            <a:off x="427290" y="1434396"/>
            <a:ext cx="9144000" cy="624794"/>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a:t>Numbers are exciting!</a:t>
            </a:r>
          </a:p>
        </p:txBody>
      </p:sp>
    </p:spTree>
    <p:extLst>
      <p:ext uri="{BB962C8B-B14F-4D97-AF65-F5344CB8AC3E}">
        <p14:creationId xmlns:p14="http://schemas.microsoft.com/office/powerpoint/2010/main" val="18048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2B175AE-38E6-1F49-5FAC-73B711C55F00}"/>
              </a:ext>
            </a:extLst>
          </p:cNvPr>
          <p:cNvSpPr/>
          <p:nvPr/>
        </p:nvSpPr>
        <p:spPr>
          <a:xfrm>
            <a:off x="10502781" y="908051"/>
            <a:ext cx="1485974" cy="12711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27">
            <a:extLst>
              <a:ext uri="{FF2B5EF4-FFF2-40B4-BE49-F238E27FC236}">
                <a16:creationId xmlns:a16="http://schemas.microsoft.com/office/drawing/2014/main" id="{9BD57D65-D620-EF11-404B-C4A3FA9DCEC9}"/>
              </a:ext>
            </a:extLst>
          </p:cNvPr>
          <p:cNvGrpSpPr/>
          <p:nvPr/>
        </p:nvGrpSpPr>
        <p:grpSpPr>
          <a:xfrm>
            <a:off x="10798160" y="744801"/>
            <a:ext cx="1393840" cy="1364573"/>
            <a:chOff x="17203436" y="4561680"/>
            <a:chExt cx="2328862" cy="2149690"/>
          </a:xfrm>
        </p:grpSpPr>
        <p:sp>
          <p:nvSpPr>
            <p:cNvPr id="6" name="Subtitle 2">
              <a:extLst>
                <a:ext uri="{FF2B5EF4-FFF2-40B4-BE49-F238E27FC236}">
                  <a16:creationId xmlns:a16="http://schemas.microsoft.com/office/drawing/2014/main" id="{ED6528E9-26BA-3164-4E36-71EFD35B3DB3}"/>
                </a:ext>
              </a:extLst>
            </p:cNvPr>
            <p:cNvSpPr txBox="1">
              <a:spLocks/>
            </p:cNvSpPr>
            <p:nvPr/>
          </p:nvSpPr>
          <p:spPr>
            <a:xfrm>
              <a:off x="17578332" y="5117669"/>
              <a:ext cx="1953964" cy="101700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80"/>
                </a:lnSpc>
              </a:pPr>
              <a:r>
                <a:rPr lang="en-US" sz="1000">
                  <a:solidFill>
                    <a:schemeClr val="tx1"/>
                  </a:solidFill>
                  <a:latin typeface="Montserrat" pitchFamily="2" charset="77"/>
                  <a:ea typeface="Lato Light" panose="020F0502020204030203" pitchFamily="34" charset="0"/>
                  <a:cs typeface="Lato Light" panose="020F0502020204030203" pitchFamily="34" charset="0"/>
                </a:rPr>
                <a:t>Analyze</a:t>
              </a:r>
            </a:p>
          </p:txBody>
        </p:sp>
        <p:sp>
          <p:nvSpPr>
            <p:cNvPr id="7" name="Rectangle 8">
              <a:extLst>
                <a:ext uri="{FF2B5EF4-FFF2-40B4-BE49-F238E27FC236}">
                  <a16:creationId xmlns:a16="http://schemas.microsoft.com/office/drawing/2014/main" id="{6512E3F1-85D2-9753-7BF5-E4A3C5A7A089}"/>
                </a:ext>
              </a:extLst>
            </p:cNvPr>
            <p:cNvSpPr/>
            <p:nvPr/>
          </p:nvSpPr>
          <p:spPr>
            <a:xfrm>
              <a:off x="17203436" y="5614764"/>
              <a:ext cx="455709" cy="4240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ontserrat" pitchFamily="2" charset="77"/>
                <a:ea typeface="Lato Light" panose="020F0502020204030203" pitchFamily="34" charset="0"/>
                <a:cs typeface="Lato Light" panose="020F0502020204030203" pitchFamily="34" charset="0"/>
              </a:endParaRPr>
            </a:p>
          </p:txBody>
        </p:sp>
        <p:sp>
          <p:nvSpPr>
            <p:cNvPr id="8" name="Subtitle 2">
              <a:extLst>
                <a:ext uri="{FF2B5EF4-FFF2-40B4-BE49-F238E27FC236}">
                  <a16:creationId xmlns:a16="http://schemas.microsoft.com/office/drawing/2014/main" id="{8BB1245F-E8C9-F508-B9F4-F630008285D0}"/>
                </a:ext>
              </a:extLst>
            </p:cNvPr>
            <p:cNvSpPr txBox="1">
              <a:spLocks/>
            </p:cNvSpPr>
            <p:nvPr/>
          </p:nvSpPr>
          <p:spPr>
            <a:xfrm>
              <a:off x="17578336" y="4561680"/>
              <a:ext cx="1953962" cy="101700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80"/>
                </a:lnSpc>
              </a:pPr>
              <a:r>
                <a:rPr lang="en-US" sz="1000">
                  <a:solidFill>
                    <a:schemeClr val="tx1"/>
                  </a:solidFill>
                  <a:latin typeface="Montserrat" pitchFamily="2" charset="77"/>
                  <a:ea typeface="Lato Light" panose="020F0502020204030203" pitchFamily="34" charset="0"/>
                  <a:cs typeface="Lato Light" panose="020F0502020204030203" pitchFamily="34" charset="0"/>
                </a:rPr>
                <a:t>Develop</a:t>
              </a:r>
            </a:p>
          </p:txBody>
        </p:sp>
        <p:sp>
          <p:nvSpPr>
            <p:cNvPr id="9" name="Rectangle 10">
              <a:extLst>
                <a:ext uri="{FF2B5EF4-FFF2-40B4-BE49-F238E27FC236}">
                  <a16:creationId xmlns:a16="http://schemas.microsoft.com/office/drawing/2014/main" id="{271D9D5C-419C-FE29-87B0-9F89430A99F4}"/>
                </a:ext>
              </a:extLst>
            </p:cNvPr>
            <p:cNvSpPr/>
            <p:nvPr/>
          </p:nvSpPr>
          <p:spPr>
            <a:xfrm>
              <a:off x="17203436" y="5038701"/>
              <a:ext cx="455709" cy="4240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ontserrat" pitchFamily="2" charset="77"/>
                <a:ea typeface="Lato Light" panose="020F0502020204030203" pitchFamily="34" charset="0"/>
                <a:cs typeface="Lato Light" panose="020F0502020204030203" pitchFamily="34" charset="0"/>
              </a:endParaRPr>
            </a:p>
          </p:txBody>
        </p:sp>
        <p:sp>
          <p:nvSpPr>
            <p:cNvPr id="10" name="Subtitle 2">
              <a:extLst>
                <a:ext uri="{FF2B5EF4-FFF2-40B4-BE49-F238E27FC236}">
                  <a16:creationId xmlns:a16="http://schemas.microsoft.com/office/drawing/2014/main" id="{3071DC68-2FD2-30A1-46A4-292327BA3A8B}"/>
                </a:ext>
              </a:extLst>
            </p:cNvPr>
            <p:cNvSpPr txBox="1">
              <a:spLocks/>
            </p:cNvSpPr>
            <p:nvPr/>
          </p:nvSpPr>
          <p:spPr>
            <a:xfrm>
              <a:off x="17578336" y="5694362"/>
              <a:ext cx="1953962" cy="1017008"/>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4080"/>
                </a:lnSpc>
              </a:pPr>
              <a:r>
                <a:rPr lang="en-US" sz="1000">
                  <a:solidFill>
                    <a:schemeClr val="tx1"/>
                  </a:solidFill>
                  <a:latin typeface="Montserrat" pitchFamily="2" charset="77"/>
                  <a:ea typeface="Lato Light" panose="020F0502020204030203" pitchFamily="34" charset="0"/>
                  <a:cs typeface="Lato Light" panose="020F0502020204030203" pitchFamily="34" charset="0"/>
                </a:rPr>
                <a:t>Identify</a:t>
              </a:r>
            </a:p>
          </p:txBody>
        </p:sp>
        <p:sp>
          <p:nvSpPr>
            <p:cNvPr id="11" name="Rectangle 12">
              <a:extLst>
                <a:ext uri="{FF2B5EF4-FFF2-40B4-BE49-F238E27FC236}">
                  <a16:creationId xmlns:a16="http://schemas.microsoft.com/office/drawing/2014/main" id="{E93AF206-5A66-ED9C-0831-9234AECE60AE}"/>
                </a:ext>
              </a:extLst>
            </p:cNvPr>
            <p:cNvSpPr/>
            <p:nvPr/>
          </p:nvSpPr>
          <p:spPr>
            <a:xfrm>
              <a:off x="17203436" y="6175233"/>
              <a:ext cx="455709" cy="4240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Montserrat" pitchFamily="2" charset="77"/>
                <a:ea typeface="Lato Light" panose="020F0502020204030203" pitchFamily="34" charset="0"/>
                <a:cs typeface="Lato Light" panose="020F0502020204030203" pitchFamily="34" charset="0"/>
              </a:endParaRPr>
            </a:p>
          </p:txBody>
        </p:sp>
      </p:grpSp>
      <p:graphicFrame>
        <p:nvGraphicFramePr>
          <p:cNvPr id="12" name="Chart 1">
            <a:extLst>
              <a:ext uri="{FF2B5EF4-FFF2-40B4-BE49-F238E27FC236}">
                <a16:creationId xmlns:a16="http://schemas.microsoft.com/office/drawing/2014/main" id="{88068E5B-6605-D0CC-8495-60A146083131}"/>
              </a:ext>
            </a:extLst>
          </p:cNvPr>
          <p:cNvGraphicFramePr/>
          <p:nvPr>
            <p:extLst>
              <p:ext uri="{D42A27DB-BD31-4B8C-83A1-F6EECF244321}">
                <p14:modId xmlns:p14="http://schemas.microsoft.com/office/powerpoint/2010/main" val="3798432777"/>
              </p:ext>
            </p:extLst>
          </p:nvPr>
        </p:nvGraphicFramePr>
        <p:xfrm>
          <a:off x="3239832" y="2342429"/>
          <a:ext cx="7262949" cy="3997976"/>
        </p:xfrm>
        <a:graphic>
          <a:graphicData uri="http://schemas.openxmlformats.org/drawingml/2006/chart">
            <c:chart xmlns:c="http://schemas.openxmlformats.org/drawingml/2006/chart" xmlns:r="http://schemas.openxmlformats.org/officeDocument/2006/relationships" r:id="rId2"/>
          </a:graphicData>
        </a:graphic>
      </p:graphicFrame>
      <p:sp>
        <p:nvSpPr>
          <p:cNvPr id="13" name="CuadroTexto 351">
            <a:extLst>
              <a:ext uri="{FF2B5EF4-FFF2-40B4-BE49-F238E27FC236}">
                <a16:creationId xmlns:a16="http://schemas.microsoft.com/office/drawing/2014/main" id="{0D23928E-42CD-3BA9-166A-FB10CD9C0739}"/>
              </a:ext>
            </a:extLst>
          </p:cNvPr>
          <p:cNvSpPr txBox="1"/>
          <p:nvPr/>
        </p:nvSpPr>
        <p:spPr>
          <a:xfrm>
            <a:off x="687834" y="3429000"/>
            <a:ext cx="3110443" cy="1569660"/>
          </a:xfrm>
          <a:prstGeom prst="rect">
            <a:avLst/>
          </a:prstGeom>
          <a:noFill/>
        </p:spPr>
        <p:txBody>
          <a:bodyPr wrap="square" rtlCol="0">
            <a:spAutoFit/>
          </a:bodyPr>
          <a:lstStyle/>
          <a:p>
            <a:r>
              <a:rPr lang="en-US" sz="1200">
                <a:latin typeface="Montserrat" pitchFamily="2" charset="77"/>
                <a:ea typeface="Lato Light" panose="020F0502020204030203" pitchFamily="34" charset="0"/>
                <a:cs typeface="Lato Light" panose="020F0502020204030203" pitchFamily="34" charset="0"/>
              </a:rPr>
              <a:t>Marketing is the study and management of exchange relationships. </a:t>
            </a:r>
          </a:p>
          <a:p>
            <a:endParaRPr lang="en-US" sz="1200">
              <a:latin typeface="Montserrat" pitchFamily="2" charset="77"/>
              <a:ea typeface="Lato Light" panose="020F0502020204030203" pitchFamily="34" charset="0"/>
              <a:cs typeface="Lato Light" panose="020F0502020204030203" pitchFamily="34" charset="0"/>
            </a:endParaRPr>
          </a:p>
          <a:p>
            <a:r>
              <a:rPr lang="en-US" sz="1200">
                <a:latin typeface="Montserrat" pitchFamily="2" charset="77"/>
                <a:ea typeface="Lato Light" panose="020F0502020204030203" pitchFamily="34" charset="0"/>
                <a:cs typeface="Lato Light" panose="020F0502020204030203" pitchFamily="34" charset="0"/>
              </a:rPr>
              <a:t>Marketing is the business </a:t>
            </a:r>
          </a:p>
          <a:p>
            <a:r>
              <a:rPr lang="en-US" sz="1200">
                <a:latin typeface="Montserrat" pitchFamily="2" charset="77"/>
                <a:ea typeface="Lato Light" panose="020F0502020204030203" pitchFamily="34" charset="0"/>
                <a:cs typeface="Lato Light" panose="020F0502020204030203" pitchFamily="34" charset="0"/>
              </a:rPr>
              <a:t>process of creating </a:t>
            </a:r>
          </a:p>
          <a:p>
            <a:r>
              <a:rPr lang="en-US" sz="1200">
                <a:latin typeface="Montserrat" pitchFamily="2" charset="77"/>
                <a:ea typeface="Lato Light" panose="020F0502020204030203" pitchFamily="34" charset="0"/>
                <a:cs typeface="Lato Light" panose="020F0502020204030203" pitchFamily="34" charset="0"/>
              </a:rPr>
              <a:t>relationships with and </a:t>
            </a:r>
          </a:p>
          <a:p>
            <a:r>
              <a:rPr lang="en-US" sz="1200">
                <a:latin typeface="Montserrat" pitchFamily="2" charset="77"/>
                <a:ea typeface="Lato Light" panose="020F0502020204030203" pitchFamily="34" charset="0"/>
                <a:cs typeface="Lato Light" panose="020F0502020204030203" pitchFamily="34" charset="0"/>
              </a:rPr>
              <a:t>satisfying customers.</a:t>
            </a:r>
          </a:p>
        </p:txBody>
      </p:sp>
      <p:sp>
        <p:nvSpPr>
          <p:cNvPr id="4" name="Titel 2">
            <a:extLst>
              <a:ext uri="{FF2B5EF4-FFF2-40B4-BE49-F238E27FC236}">
                <a16:creationId xmlns:a16="http://schemas.microsoft.com/office/drawing/2014/main" id="{26F4F805-4FD2-E0CA-B335-F04CBE0BF640}"/>
              </a:ext>
            </a:extLst>
          </p:cNvPr>
          <p:cNvSpPr txBox="1">
            <a:spLocks/>
          </p:cNvSpPr>
          <p:nvPr/>
        </p:nvSpPr>
        <p:spPr>
          <a:xfrm>
            <a:off x="687834" y="2395912"/>
            <a:ext cx="3532474" cy="95146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a:t>Numbers </a:t>
            </a:r>
            <a:br>
              <a:rPr lang="en-GB"/>
            </a:br>
            <a:r>
              <a:rPr lang="en-GB"/>
              <a:t>are exciting!</a:t>
            </a:r>
          </a:p>
        </p:txBody>
      </p:sp>
    </p:spTree>
    <p:extLst>
      <p:ext uri="{BB962C8B-B14F-4D97-AF65-F5344CB8AC3E}">
        <p14:creationId xmlns:p14="http://schemas.microsoft.com/office/powerpoint/2010/main" val="36545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9FA72304-1DDC-B259-9227-D0FE448519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2835471"/>
            <a:ext cx="5273604" cy="3358055"/>
          </a:xfrm>
          <a:prstGeom prst="rect">
            <a:avLst/>
          </a:prstGeom>
        </p:spPr>
      </p:pic>
      <p:sp>
        <p:nvSpPr>
          <p:cNvPr id="3" name="Rectangle 12">
            <a:extLst>
              <a:ext uri="{FF2B5EF4-FFF2-40B4-BE49-F238E27FC236}">
                <a16:creationId xmlns:a16="http://schemas.microsoft.com/office/drawing/2014/main" id="{5E32E2F4-4EEB-6263-9C1C-AB1C917AA0BD}"/>
              </a:ext>
            </a:extLst>
          </p:cNvPr>
          <p:cNvSpPr/>
          <p:nvPr/>
        </p:nvSpPr>
        <p:spPr>
          <a:xfrm>
            <a:off x="520792" y="2154223"/>
            <a:ext cx="5950346" cy="2549554"/>
          </a:xfrm>
          <a:prstGeom prst="rect">
            <a:avLst/>
          </a:prstGeom>
          <a:solidFill>
            <a:srgbClr val="084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13">
            <a:extLst>
              <a:ext uri="{FF2B5EF4-FFF2-40B4-BE49-F238E27FC236}">
                <a16:creationId xmlns:a16="http://schemas.microsoft.com/office/drawing/2014/main" id="{DF5B604E-C5B2-7B78-7457-82C70EB1D222}"/>
              </a:ext>
            </a:extLst>
          </p:cNvPr>
          <p:cNvSpPr/>
          <p:nvPr/>
        </p:nvSpPr>
        <p:spPr>
          <a:xfrm>
            <a:off x="1437202" y="2998113"/>
            <a:ext cx="4146707" cy="861774"/>
          </a:xfrm>
          <a:prstGeom prst="rect">
            <a:avLst/>
          </a:prstGeom>
        </p:spPr>
        <p:txBody>
          <a:bodyPr wrap="square">
            <a:spAutoFit/>
          </a:bodyPr>
          <a:lstStyle/>
          <a:p>
            <a:pPr algn="ctr"/>
            <a:r>
              <a:rPr lang="en-GB" sz="2500">
                <a:solidFill>
                  <a:schemeClr val="bg1"/>
                </a:solidFill>
                <a:latin typeface="Montserrat" pitchFamily="2" charset="77"/>
              </a:rPr>
              <a:t>To enable the world’s sustainable transition</a:t>
            </a:r>
            <a:endParaRPr lang="da-DK" sz="2500">
              <a:solidFill>
                <a:schemeClr val="bg1"/>
              </a:solidFill>
              <a:latin typeface="Montserrat" pitchFamily="2" charset="77"/>
            </a:endParaRPr>
          </a:p>
        </p:txBody>
      </p:sp>
      <p:sp>
        <p:nvSpPr>
          <p:cNvPr id="5" name="CuadroTexto 350">
            <a:extLst>
              <a:ext uri="{FF2B5EF4-FFF2-40B4-BE49-F238E27FC236}">
                <a16:creationId xmlns:a16="http://schemas.microsoft.com/office/drawing/2014/main" id="{7AD9C357-AA71-96C5-458A-F02711032C67}"/>
              </a:ext>
            </a:extLst>
          </p:cNvPr>
          <p:cNvSpPr txBox="1"/>
          <p:nvPr/>
        </p:nvSpPr>
        <p:spPr>
          <a:xfrm>
            <a:off x="467021" y="1389946"/>
            <a:ext cx="5449358" cy="477054"/>
          </a:xfrm>
          <a:prstGeom prst="rect">
            <a:avLst/>
          </a:prstGeom>
          <a:noFill/>
        </p:spPr>
        <p:txBody>
          <a:bodyPr wrap="square" rtlCol="0">
            <a:spAutoFit/>
          </a:bodyPr>
          <a:lstStyle/>
          <a:p>
            <a:r>
              <a:rPr lang="en-US" sz="2500" b="1">
                <a:latin typeface="IBM Plex Serif" panose="02060503050406000203" pitchFamily="18" charset="77"/>
                <a:ea typeface="Lato Heavy" charset="0"/>
                <a:cs typeface="Poppins" pitchFamily="2" charset="77"/>
              </a:rPr>
              <a:t>Vision:</a:t>
            </a:r>
          </a:p>
        </p:txBody>
      </p:sp>
    </p:spTree>
    <p:extLst>
      <p:ext uri="{BB962C8B-B14F-4D97-AF65-F5344CB8AC3E}">
        <p14:creationId xmlns:p14="http://schemas.microsoft.com/office/powerpoint/2010/main" val="232983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e 26">
            <a:extLst>
              <a:ext uri="{FF2B5EF4-FFF2-40B4-BE49-F238E27FC236}">
                <a16:creationId xmlns:a16="http://schemas.microsoft.com/office/drawing/2014/main" id="{A8718F4C-11AF-8CF2-53A1-68B4336B1141}"/>
              </a:ext>
            </a:extLst>
          </p:cNvPr>
          <p:cNvGrpSpPr/>
          <p:nvPr/>
        </p:nvGrpSpPr>
        <p:grpSpPr>
          <a:xfrm>
            <a:off x="2066880" y="2286001"/>
            <a:ext cx="2062443" cy="2061506"/>
            <a:chOff x="1497341" y="2606747"/>
            <a:chExt cx="2062443" cy="2061506"/>
          </a:xfrm>
        </p:grpSpPr>
        <p:sp>
          <p:nvSpPr>
            <p:cNvPr id="9" name="Ellipse 8">
              <a:extLst>
                <a:ext uri="{FF2B5EF4-FFF2-40B4-BE49-F238E27FC236}">
                  <a16:creationId xmlns:a16="http://schemas.microsoft.com/office/drawing/2014/main" id="{2667929D-0542-47EF-6718-A28D98BE1851}"/>
                </a:ext>
              </a:extLst>
            </p:cNvPr>
            <p:cNvSpPr/>
            <p:nvPr/>
          </p:nvSpPr>
          <p:spPr>
            <a:xfrm>
              <a:off x="1497341" y="2606747"/>
              <a:ext cx="2062443" cy="2061506"/>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Undertitel 2">
              <a:extLst>
                <a:ext uri="{FF2B5EF4-FFF2-40B4-BE49-F238E27FC236}">
                  <a16:creationId xmlns:a16="http://schemas.microsoft.com/office/drawing/2014/main" id="{A9EB4AA5-B61A-960D-2786-BB1811A200BA}"/>
                </a:ext>
              </a:extLst>
            </p:cNvPr>
            <p:cNvSpPr txBox="1">
              <a:spLocks/>
            </p:cNvSpPr>
            <p:nvPr/>
          </p:nvSpPr>
          <p:spPr>
            <a:xfrm>
              <a:off x="1555502" y="3300565"/>
              <a:ext cx="1866892" cy="67406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1500">
                  <a:solidFill>
                    <a:schemeClr val="bg1"/>
                  </a:solidFill>
                </a:rPr>
                <a:t>Process 1</a:t>
              </a:r>
            </a:p>
          </p:txBody>
        </p:sp>
      </p:grpSp>
      <p:grpSp>
        <p:nvGrpSpPr>
          <p:cNvPr id="26" name="Gruppe 25">
            <a:extLst>
              <a:ext uri="{FF2B5EF4-FFF2-40B4-BE49-F238E27FC236}">
                <a16:creationId xmlns:a16="http://schemas.microsoft.com/office/drawing/2014/main" id="{413BFDB1-5967-BB92-C2B7-6BADC0FD8733}"/>
              </a:ext>
            </a:extLst>
          </p:cNvPr>
          <p:cNvGrpSpPr/>
          <p:nvPr/>
        </p:nvGrpSpPr>
        <p:grpSpPr>
          <a:xfrm>
            <a:off x="4020114" y="2286001"/>
            <a:ext cx="2062443" cy="2061506"/>
            <a:chOff x="3617489" y="2606747"/>
            <a:chExt cx="2062443" cy="2061506"/>
          </a:xfrm>
        </p:grpSpPr>
        <p:sp>
          <p:nvSpPr>
            <p:cNvPr id="10" name="Ellipse 9">
              <a:extLst>
                <a:ext uri="{FF2B5EF4-FFF2-40B4-BE49-F238E27FC236}">
                  <a16:creationId xmlns:a16="http://schemas.microsoft.com/office/drawing/2014/main" id="{2163D55C-B8AA-0C3E-2ABA-66D0983C875A}"/>
                </a:ext>
              </a:extLst>
            </p:cNvPr>
            <p:cNvSpPr/>
            <p:nvPr/>
          </p:nvSpPr>
          <p:spPr>
            <a:xfrm>
              <a:off x="3617489" y="2606747"/>
              <a:ext cx="2062443" cy="2061506"/>
            </a:xfrm>
            <a:prstGeom prst="ellipse">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ndertitel 2">
              <a:extLst>
                <a:ext uri="{FF2B5EF4-FFF2-40B4-BE49-F238E27FC236}">
                  <a16:creationId xmlns:a16="http://schemas.microsoft.com/office/drawing/2014/main" id="{79ED60D3-0BFF-7AA2-906A-3A0C4389CD0A}"/>
                </a:ext>
              </a:extLst>
            </p:cNvPr>
            <p:cNvSpPr txBox="1">
              <a:spLocks/>
            </p:cNvSpPr>
            <p:nvPr/>
          </p:nvSpPr>
          <p:spPr>
            <a:xfrm>
              <a:off x="3703383" y="3300565"/>
              <a:ext cx="1866892" cy="67406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1500">
                  <a:solidFill>
                    <a:schemeClr val="bg1"/>
                  </a:solidFill>
                </a:rPr>
                <a:t>Process 2</a:t>
              </a:r>
            </a:p>
          </p:txBody>
        </p:sp>
      </p:grpSp>
      <p:grpSp>
        <p:nvGrpSpPr>
          <p:cNvPr id="25" name="Gruppe 24">
            <a:extLst>
              <a:ext uri="{FF2B5EF4-FFF2-40B4-BE49-F238E27FC236}">
                <a16:creationId xmlns:a16="http://schemas.microsoft.com/office/drawing/2014/main" id="{37B0FE8A-C7A2-4728-A3A0-E0C77974A5E5}"/>
              </a:ext>
            </a:extLst>
          </p:cNvPr>
          <p:cNvGrpSpPr/>
          <p:nvPr/>
        </p:nvGrpSpPr>
        <p:grpSpPr>
          <a:xfrm>
            <a:off x="6010452" y="2286001"/>
            <a:ext cx="2062443" cy="2061506"/>
            <a:chOff x="5765370" y="2606747"/>
            <a:chExt cx="2062443" cy="2061506"/>
          </a:xfrm>
        </p:grpSpPr>
        <p:sp>
          <p:nvSpPr>
            <p:cNvPr id="11" name="Ellipse 10">
              <a:extLst>
                <a:ext uri="{FF2B5EF4-FFF2-40B4-BE49-F238E27FC236}">
                  <a16:creationId xmlns:a16="http://schemas.microsoft.com/office/drawing/2014/main" id="{26CE50B0-904E-F998-833F-7F38290E12B2}"/>
                </a:ext>
              </a:extLst>
            </p:cNvPr>
            <p:cNvSpPr/>
            <p:nvPr/>
          </p:nvSpPr>
          <p:spPr>
            <a:xfrm>
              <a:off x="5765370" y="2606747"/>
              <a:ext cx="2062443" cy="2061506"/>
            </a:xfrm>
            <a:prstGeom prst="ellipse">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Undertitel 2">
              <a:extLst>
                <a:ext uri="{FF2B5EF4-FFF2-40B4-BE49-F238E27FC236}">
                  <a16:creationId xmlns:a16="http://schemas.microsoft.com/office/drawing/2014/main" id="{B6ABC670-24BD-2217-8C47-DEF355E474A5}"/>
                </a:ext>
              </a:extLst>
            </p:cNvPr>
            <p:cNvSpPr txBox="1">
              <a:spLocks/>
            </p:cNvSpPr>
            <p:nvPr/>
          </p:nvSpPr>
          <p:spPr>
            <a:xfrm>
              <a:off x="5874123" y="3300565"/>
              <a:ext cx="1866892" cy="67406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1500">
                  <a:solidFill>
                    <a:schemeClr val="bg1"/>
                  </a:solidFill>
                </a:rPr>
                <a:t>Process 3</a:t>
              </a:r>
            </a:p>
          </p:txBody>
        </p:sp>
      </p:grpSp>
      <p:grpSp>
        <p:nvGrpSpPr>
          <p:cNvPr id="24" name="Gruppe 23">
            <a:extLst>
              <a:ext uri="{FF2B5EF4-FFF2-40B4-BE49-F238E27FC236}">
                <a16:creationId xmlns:a16="http://schemas.microsoft.com/office/drawing/2014/main" id="{7573387B-4E25-7DC0-F5E4-019343D29E7A}"/>
              </a:ext>
            </a:extLst>
          </p:cNvPr>
          <p:cNvGrpSpPr/>
          <p:nvPr/>
        </p:nvGrpSpPr>
        <p:grpSpPr>
          <a:xfrm>
            <a:off x="7986097" y="2286001"/>
            <a:ext cx="2062443" cy="2061506"/>
            <a:chOff x="7827357" y="2606747"/>
            <a:chExt cx="2062443" cy="2061506"/>
          </a:xfrm>
        </p:grpSpPr>
        <p:sp>
          <p:nvSpPr>
            <p:cNvPr id="12" name="Ellipse 11">
              <a:extLst>
                <a:ext uri="{FF2B5EF4-FFF2-40B4-BE49-F238E27FC236}">
                  <a16:creationId xmlns:a16="http://schemas.microsoft.com/office/drawing/2014/main" id="{61C48988-81E1-28EB-CC9D-26A46BA58330}"/>
                </a:ext>
              </a:extLst>
            </p:cNvPr>
            <p:cNvSpPr/>
            <p:nvPr/>
          </p:nvSpPr>
          <p:spPr>
            <a:xfrm>
              <a:off x="7827357" y="2606747"/>
              <a:ext cx="2062443" cy="2061506"/>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ndertitel 2">
              <a:extLst>
                <a:ext uri="{FF2B5EF4-FFF2-40B4-BE49-F238E27FC236}">
                  <a16:creationId xmlns:a16="http://schemas.microsoft.com/office/drawing/2014/main" id="{113FC20E-D4B8-7187-38A0-3D68CAF4B603}"/>
                </a:ext>
              </a:extLst>
            </p:cNvPr>
            <p:cNvSpPr txBox="1">
              <a:spLocks/>
            </p:cNvSpPr>
            <p:nvPr/>
          </p:nvSpPr>
          <p:spPr>
            <a:xfrm>
              <a:off x="7925132" y="3300565"/>
              <a:ext cx="1866892" cy="67406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1500">
                  <a:solidFill>
                    <a:schemeClr val="bg1"/>
                  </a:solidFill>
                </a:rPr>
                <a:t>Process 4</a:t>
              </a:r>
            </a:p>
          </p:txBody>
        </p:sp>
      </p:grpSp>
      <p:sp>
        <p:nvSpPr>
          <p:cNvPr id="17" name="Titel 1">
            <a:extLst>
              <a:ext uri="{FF2B5EF4-FFF2-40B4-BE49-F238E27FC236}">
                <a16:creationId xmlns:a16="http://schemas.microsoft.com/office/drawing/2014/main" id="{6F4D3175-70E3-7B67-5F84-A6C9031DD6DF}"/>
              </a:ext>
            </a:extLst>
          </p:cNvPr>
          <p:cNvSpPr txBox="1">
            <a:spLocks/>
          </p:cNvSpPr>
          <p:nvPr/>
        </p:nvSpPr>
        <p:spPr>
          <a:xfrm>
            <a:off x="611817" y="1473490"/>
            <a:ext cx="8753564" cy="64190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a:solidFill>
                  <a:schemeClr val="tx1"/>
                </a:solidFill>
                <a:latin typeface="IBM Plex Serif" panose="02060503050406000203" pitchFamily="18" charset="77"/>
                <a:ea typeface="+mj-ea"/>
                <a:cs typeface="+mj-cs"/>
              </a:defRPr>
            </a:lvl1pPr>
          </a:lstStyle>
          <a:p>
            <a:r>
              <a:rPr lang="en-GB" sz="3500"/>
              <a:t>Working in bigger teams </a:t>
            </a:r>
          </a:p>
        </p:txBody>
      </p:sp>
      <p:sp>
        <p:nvSpPr>
          <p:cNvPr id="18" name="Undertitel 2">
            <a:extLst>
              <a:ext uri="{FF2B5EF4-FFF2-40B4-BE49-F238E27FC236}">
                <a16:creationId xmlns:a16="http://schemas.microsoft.com/office/drawing/2014/main" id="{C8157412-F3CE-EEAD-D240-AE4B82FE5783}"/>
              </a:ext>
            </a:extLst>
          </p:cNvPr>
          <p:cNvSpPr txBox="1">
            <a:spLocks/>
          </p:cNvSpPr>
          <p:nvPr/>
        </p:nvSpPr>
        <p:spPr>
          <a:xfrm>
            <a:off x="593535" y="1259753"/>
            <a:ext cx="3146425" cy="282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a:t>Our approach to projects</a:t>
            </a:r>
          </a:p>
        </p:txBody>
      </p:sp>
      <p:sp>
        <p:nvSpPr>
          <p:cNvPr id="19" name="TextBox 18">
            <a:extLst>
              <a:ext uri="{FF2B5EF4-FFF2-40B4-BE49-F238E27FC236}">
                <a16:creationId xmlns:a16="http://schemas.microsoft.com/office/drawing/2014/main" id="{C6E76C1B-CA68-4A30-9B83-1CB10F919721}"/>
              </a:ext>
            </a:extLst>
          </p:cNvPr>
          <p:cNvSpPr txBox="1"/>
          <p:nvPr/>
        </p:nvSpPr>
        <p:spPr>
          <a:xfrm>
            <a:off x="1917366" y="4483140"/>
            <a:ext cx="2027767" cy="1523109"/>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The passage experienced a surge in popularity during the 1960s when Letraset used it on their dry-transfer sheets, and again during the 90s as desktop publishers bundled the text with their software.</a:t>
            </a:r>
          </a:p>
        </p:txBody>
      </p:sp>
      <p:sp>
        <p:nvSpPr>
          <p:cNvPr id="21" name="TextBox 18">
            <a:extLst>
              <a:ext uri="{FF2B5EF4-FFF2-40B4-BE49-F238E27FC236}">
                <a16:creationId xmlns:a16="http://schemas.microsoft.com/office/drawing/2014/main" id="{51A0E56C-DF14-D5DB-F252-F30D0BC16B24}"/>
              </a:ext>
            </a:extLst>
          </p:cNvPr>
          <p:cNvSpPr txBox="1"/>
          <p:nvPr/>
        </p:nvSpPr>
        <p:spPr>
          <a:xfrm>
            <a:off x="4037451" y="4483140"/>
            <a:ext cx="2027767" cy="1523109"/>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The passage experienced a surge in popularity during the 1960s when Letraset used it on their dry-transfer sheets, and again during the 90s as desktop publishers bundled the text with their software.</a:t>
            </a:r>
          </a:p>
        </p:txBody>
      </p:sp>
      <p:sp>
        <p:nvSpPr>
          <p:cNvPr id="22" name="TextBox 18">
            <a:extLst>
              <a:ext uri="{FF2B5EF4-FFF2-40B4-BE49-F238E27FC236}">
                <a16:creationId xmlns:a16="http://schemas.microsoft.com/office/drawing/2014/main" id="{A7F3C45D-01CD-0B8A-D0BB-C5C14064E15C}"/>
              </a:ext>
            </a:extLst>
          </p:cNvPr>
          <p:cNvSpPr txBox="1"/>
          <p:nvPr/>
        </p:nvSpPr>
        <p:spPr>
          <a:xfrm>
            <a:off x="6082557" y="4483140"/>
            <a:ext cx="2027767" cy="1523109"/>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The passage experienced a surge in popularity during the 1960s when Letraset used it on their dry-transfer sheets, and again during the 90s as desktop publishers bundled the text with their software.</a:t>
            </a:r>
          </a:p>
        </p:txBody>
      </p:sp>
      <p:sp>
        <p:nvSpPr>
          <p:cNvPr id="23" name="TextBox 18">
            <a:extLst>
              <a:ext uri="{FF2B5EF4-FFF2-40B4-BE49-F238E27FC236}">
                <a16:creationId xmlns:a16="http://schemas.microsoft.com/office/drawing/2014/main" id="{0610F24B-C962-07A8-1211-21FE8CB88BCA}"/>
              </a:ext>
            </a:extLst>
          </p:cNvPr>
          <p:cNvSpPr txBox="1"/>
          <p:nvPr/>
        </p:nvSpPr>
        <p:spPr>
          <a:xfrm>
            <a:off x="8127663" y="4483140"/>
            <a:ext cx="2027767" cy="1523109"/>
          </a:xfrm>
          <a:prstGeom prst="rect">
            <a:avLst/>
          </a:prstGeom>
          <a:noFill/>
        </p:spPr>
        <p:txBody>
          <a:bodyPr wrap="square" rtlCol="0">
            <a:spAutoFit/>
          </a:bodyPr>
          <a:lstStyle/>
          <a:p>
            <a:pPr>
              <a:lnSpc>
                <a:spcPct val="150000"/>
              </a:lnSpc>
            </a:pPr>
            <a:r>
              <a:rPr lang="en-GB" sz="900">
                <a:latin typeface="Montserrat" pitchFamily="2" charset="77"/>
                <a:ea typeface="Lato Light" panose="020F0502020204030203" pitchFamily="34" charset="0"/>
                <a:cs typeface="Lato Light" panose="020F0502020204030203" pitchFamily="34" charset="0"/>
              </a:rPr>
              <a:t>The passage experienced a surge in popularity during the 1960s when Letraset used it on their dry-transfer sheets, and again during the 90s as desktop publishers bundled the text with their software.</a:t>
            </a:r>
          </a:p>
        </p:txBody>
      </p:sp>
    </p:spTree>
    <p:extLst>
      <p:ext uri="{BB962C8B-B14F-4D97-AF65-F5344CB8AC3E}">
        <p14:creationId xmlns:p14="http://schemas.microsoft.com/office/powerpoint/2010/main" val="420059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dsholder til billede 15" descr="Et billede, der indeholder himmel, person, udendørs, personer&#10;&#10;Automatisk genereret beskrivelse">
            <a:extLst>
              <a:ext uri="{FF2B5EF4-FFF2-40B4-BE49-F238E27FC236}">
                <a16:creationId xmlns:a16="http://schemas.microsoft.com/office/drawing/2014/main" id="{7F2BCB81-2EAA-B3B7-D008-298BFA379522}"/>
              </a:ext>
            </a:extLst>
          </p:cNvPr>
          <p:cNvPicPr>
            <a:picLocks noGrp="1" noChangeAspect="1"/>
          </p:cNvPicPr>
          <p:nvPr>
            <p:ph type="pic" sz="quarter" idx="10"/>
          </p:nvPr>
        </p:nvPicPr>
        <p:blipFill>
          <a:blip r:embed="rId2"/>
          <a:srcRect t="20748" b="20748"/>
          <a:stretch>
            <a:fillRect/>
          </a:stretch>
        </p:blipFill>
        <p:spPr/>
      </p:pic>
      <p:sp>
        <p:nvSpPr>
          <p:cNvPr id="8" name="Pladsholder til tekst 7">
            <a:extLst>
              <a:ext uri="{FF2B5EF4-FFF2-40B4-BE49-F238E27FC236}">
                <a16:creationId xmlns:a16="http://schemas.microsoft.com/office/drawing/2014/main" id="{76BC8AE1-ACE0-CEF1-D1C1-CC58563B33A1}"/>
              </a:ext>
            </a:extLst>
          </p:cNvPr>
          <p:cNvSpPr>
            <a:spLocks noGrp="1"/>
          </p:cNvSpPr>
          <p:nvPr>
            <p:ph type="body" sz="quarter" idx="12"/>
          </p:nvPr>
        </p:nvSpPr>
        <p:spPr/>
        <p:txBody>
          <a:bodyPr/>
          <a:lstStyle/>
          <a:p>
            <a:endParaRPr lang="en-GB"/>
          </a:p>
        </p:txBody>
      </p:sp>
      <p:sp>
        <p:nvSpPr>
          <p:cNvPr id="9" name="Pladsholder til tekst 8">
            <a:extLst>
              <a:ext uri="{FF2B5EF4-FFF2-40B4-BE49-F238E27FC236}">
                <a16:creationId xmlns:a16="http://schemas.microsoft.com/office/drawing/2014/main" id="{0C2399F1-5F6E-B3FE-5326-9CA667C862D9}"/>
              </a:ext>
            </a:extLst>
          </p:cNvPr>
          <p:cNvSpPr>
            <a:spLocks noGrp="1"/>
          </p:cNvSpPr>
          <p:nvPr>
            <p:ph type="body" sz="quarter" idx="13"/>
          </p:nvPr>
        </p:nvSpPr>
        <p:spPr/>
        <p:txBody>
          <a:bodyPr/>
          <a:lstStyle/>
          <a:p>
            <a:endParaRPr lang="en-GB"/>
          </a:p>
        </p:txBody>
      </p:sp>
      <p:sp>
        <p:nvSpPr>
          <p:cNvPr id="10" name="Pladsholder til tekst 9">
            <a:extLst>
              <a:ext uri="{FF2B5EF4-FFF2-40B4-BE49-F238E27FC236}">
                <a16:creationId xmlns:a16="http://schemas.microsoft.com/office/drawing/2014/main" id="{5FCBAA4C-50AB-90FD-423D-13ECF00BB91C}"/>
              </a:ext>
            </a:extLst>
          </p:cNvPr>
          <p:cNvSpPr>
            <a:spLocks noGrp="1"/>
          </p:cNvSpPr>
          <p:nvPr>
            <p:ph type="body" sz="quarter" idx="14"/>
          </p:nvPr>
        </p:nvSpPr>
        <p:spPr/>
        <p:txBody>
          <a:bodyPr/>
          <a:lstStyle/>
          <a:p>
            <a:endParaRPr lang="en-GB"/>
          </a:p>
        </p:txBody>
      </p:sp>
      <p:sp>
        <p:nvSpPr>
          <p:cNvPr id="11" name="Pladsholder til tekst 10">
            <a:extLst>
              <a:ext uri="{FF2B5EF4-FFF2-40B4-BE49-F238E27FC236}">
                <a16:creationId xmlns:a16="http://schemas.microsoft.com/office/drawing/2014/main" id="{CA444108-0DC8-A111-C046-D039A90DA63F}"/>
              </a:ext>
            </a:extLst>
          </p:cNvPr>
          <p:cNvSpPr>
            <a:spLocks noGrp="1"/>
          </p:cNvSpPr>
          <p:nvPr>
            <p:ph type="body" sz="quarter" idx="15"/>
          </p:nvPr>
        </p:nvSpPr>
        <p:spPr/>
        <p:txBody>
          <a:bodyPr/>
          <a:lstStyle/>
          <a:p>
            <a:endParaRPr lang="en-GB"/>
          </a:p>
        </p:txBody>
      </p:sp>
      <p:sp>
        <p:nvSpPr>
          <p:cNvPr id="12" name="Pladsholder til tekst 11">
            <a:extLst>
              <a:ext uri="{FF2B5EF4-FFF2-40B4-BE49-F238E27FC236}">
                <a16:creationId xmlns:a16="http://schemas.microsoft.com/office/drawing/2014/main" id="{DA73E322-3383-E0D3-2522-ACDF84CBB653}"/>
              </a:ext>
            </a:extLst>
          </p:cNvPr>
          <p:cNvSpPr>
            <a:spLocks noGrp="1"/>
          </p:cNvSpPr>
          <p:nvPr>
            <p:ph type="body" sz="quarter" idx="16"/>
          </p:nvPr>
        </p:nvSpPr>
        <p:spPr/>
        <p:txBody>
          <a:bodyPr/>
          <a:lstStyle/>
          <a:p>
            <a:endParaRPr lang="en-GB"/>
          </a:p>
        </p:txBody>
      </p:sp>
      <p:sp>
        <p:nvSpPr>
          <p:cNvPr id="13" name="Pladsholder til tekst 12">
            <a:extLst>
              <a:ext uri="{FF2B5EF4-FFF2-40B4-BE49-F238E27FC236}">
                <a16:creationId xmlns:a16="http://schemas.microsoft.com/office/drawing/2014/main" id="{DF6C4EA5-CABC-B9D1-2E19-346FABAF4786}"/>
              </a:ext>
            </a:extLst>
          </p:cNvPr>
          <p:cNvSpPr>
            <a:spLocks noGrp="1"/>
          </p:cNvSpPr>
          <p:nvPr>
            <p:ph type="body" sz="quarter" idx="17"/>
          </p:nvPr>
        </p:nvSpPr>
        <p:spPr/>
        <p:txBody>
          <a:bodyPr/>
          <a:lstStyle/>
          <a:p>
            <a:endParaRPr lang="en-GB"/>
          </a:p>
        </p:txBody>
      </p:sp>
      <p:pic>
        <p:nvPicPr>
          <p:cNvPr id="18" name="Pladsholder til billede 17" descr="Et billede, der indeholder vand, udendørs, udendørs genstand&#10;&#10;Automatisk genereret beskrivelse">
            <a:extLst>
              <a:ext uri="{FF2B5EF4-FFF2-40B4-BE49-F238E27FC236}">
                <a16:creationId xmlns:a16="http://schemas.microsoft.com/office/drawing/2014/main" id="{25E254F3-4E78-CEC5-4576-2F5AECC1C4DC}"/>
              </a:ext>
            </a:extLst>
          </p:cNvPr>
          <p:cNvPicPr>
            <a:picLocks noGrp="1" noChangeAspect="1"/>
          </p:cNvPicPr>
          <p:nvPr>
            <p:ph type="pic" sz="quarter" idx="18"/>
          </p:nvPr>
        </p:nvPicPr>
        <p:blipFill>
          <a:blip r:embed="rId3"/>
          <a:srcRect l="10833" r="10833"/>
          <a:stretch>
            <a:fillRect/>
          </a:stretch>
        </p:blipFill>
        <p:spPr/>
      </p:pic>
    </p:spTree>
    <p:extLst>
      <p:ext uri="{BB962C8B-B14F-4D97-AF65-F5344CB8AC3E}">
        <p14:creationId xmlns:p14="http://schemas.microsoft.com/office/powerpoint/2010/main" val="2197942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96C8C-CBC0-56D4-4A74-B465E855C02A}"/>
              </a:ext>
            </a:extLst>
          </p:cNvPr>
          <p:cNvSpPr>
            <a:spLocks noGrp="1"/>
          </p:cNvSpPr>
          <p:nvPr>
            <p:ph type="ctrTitle" idx="4294967295"/>
          </p:nvPr>
        </p:nvSpPr>
        <p:spPr>
          <a:xfrm>
            <a:off x="2616200" y="3035552"/>
            <a:ext cx="6959600" cy="1008062"/>
          </a:xfrm>
        </p:spPr>
        <p:txBody>
          <a:bodyPr anchor="t" anchorCtr="0">
            <a:noAutofit/>
          </a:bodyPr>
          <a:lstStyle/>
          <a:p>
            <a:pPr algn="ctr"/>
            <a:r>
              <a:rPr lang="en-GB" sz="5500"/>
              <a:t>Thank you!</a:t>
            </a:r>
          </a:p>
        </p:txBody>
      </p:sp>
    </p:spTree>
    <p:extLst>
      <p:ext uri="{BB962C8B-B14F-4D97-AF65-F5344CB8AC3E}">
        <p14:creationId xmlns:p14="http://schemas.microsoft.com/office/powerpoint/2010/main" val="287774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B02CF68B-A55B-4778-F043-DBF48A102C0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936134" y="2821889"/>
            <a:ext cx="5273604" cy="3358055"/>
          </a:xfrm>
          <a:prstGeom prst="rect">
            <a:avLst/>
          </a:prstGeom>
        </p:spPr>
      </p:pic>
      <p:sp>
        <p:nvSpPr>
          <p:cNvPr id="3" name="Rectangle 12">
            <a:extLst>
              <a:ext uri="{FF2B5EF4-FFF2-40B4-BE49-F238E27FC236}">
                <a16:creationId xmlns:a16="http://schemas.microsoft.com/office/drawing/2014/main" id="{7F3D93B5-455D-2A46-BCD9-7F0A039456B1}"/>
              </a:ext>
            </a:extLst>
          </p:cNvPr>
          <p:cNvSpPr/>
          <p:nvPr/>
        </p:nvSpPr>
        <p:spPr>
          <a:xfrm>
            <a:off x="5228522" y="1691887"/>
            <a:ext cx="6190014" cy="3026262"/>
          </a:xfrm>
          <a:prstGeom prst="rect">
            <a:avLst/>
          </a:prstGeom>
          <a:solidFill>
            <a:srgbClr val="084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14">
            <a:extLst>
              <a:ext uri="{FF2B5EF4-FFF2-40B4-BE49-F238E27FC236}">
                <a16:creationId xmlns:a16="http://schemas.microsoft.com/office/drawing/2014/main" id="{1D995B46-D799-E2AD-FF25-62306A0A7CE2}"/>
              </a:ext>
            </a:extLst>
          </p:cNvPr>
          <p:cNvSpPr txBox="1"/>
          <p:nvPr/>
        </p:nvSpPr>
        <p:spPr>
          <a:xfrm>
            <a:off x="5572988" y="2543298"/>
            <a:ext cx="5447490" cy="1323439"/>
          </a:xfrm>
          <a:prstGeom prst="rect">
            <a:avLst/>
          </a:prstGeom>
          <a:noFill/>
        </p:spPr>
        <p:txBody>
          <a:bodyPr wrap="square" rtlCol="0">
            <a:spAutoFit/>
          </a:bodyPr>
          <a:lstStyle/>
          <a:p>
            <a:pPr algn="ctr"/>
            <a:r>
              <a:rPr lang="en-US" sz="2000">
                <a:solidFill>
                  <a:schemeClr val="bg1"/>
                </a:solidFill>
                <a:latin typeface="Montserrat" pitchFamily="2" charset="77"/>
                <a:ea typeface="Montserrat" charset="0"/>
                <a:cs typeface="Montserrat" charset="0"/>
              </a:rPr>
              <a:t>We support the growth </a:t>
            </a:r>
            <a:br>
              <a:rPr lang="en-US" sz="2000">
                <a:solidFill>
                  <a:schemeClr val="bg1"/>
                </a:solidFill>
                <a:latin typeface="Montserrat" pitchFamily="2" charset="77"/>
                <a:ea typeface="Montserrat" charset="0"/>
                <a:cs typeface="Montserrat" charset="0"/>
              </a:rPr>
            </a:br>
            <a:r>
              <a:rPr lang="en-US" sz="2000">
                <a:solidFill>
                  <a:schemeClr val="bg1"/>
                </a:solidFill>
                <a:latin typeface="Montserrat" pitchFamily="2" charset="77"/>
                <a:ea typeface="Montserrat" charset="0"/>
                <a:cs typeface="Montserrat" charset="0"/>
              </a:rPr>
              <a:t>of international business in Denmark </a:t>
            </a:r>
            <a:br>
              <a:rPr lang="en-US" sz="2000">
                <a:solidFill>
                  <a:schemeClr val="bg1"/>
                </a:solidFill>
                <a:latin typeface="Montserrat" pitchFamily="2" charset="77"/>
                <a:ea typeface="Montserrat" charset="0"/>
                <a:cs typeface="Montserrat" charset="0"/>
              </a:rPr>
            </a:br>
            <a:r>
              <a:rPr lang="en-US" sz="2000">
                <a:solidFill>
                  <a:schemeClr val="bg1"/>
                </a:solidFill>
                <a:latin typeface="Montserrat" pitchFamily="2" charset="77"/>
                <a:ea typeface="Montserrat" charset="0"/>
                <a:cs typeface="Montserrat" charset="0"/>
              </a:rPr>
              <a:t>and Greater Copenhagen to enable the world’s sustainable transition</a:t>
            </a:r>
          </a:p>
        </p:txBody>
      </p:sp>
      <p:sp>
        <p:nvSpPr>
          <p:cNvPr id="5" name="CuadroTexto 350">
            <a:extLst>
              <a:ext uri="{FF2B5EF4-FFF2-40B4-BE49-F238E27FC236}">
                <a16:creationId xmlns:a16="http://schemas.microsoft.com/office/drawing/2014/main" id="{1776718E-9877-0866-3AA6-77582E5E728D}"/>
              </a:ext>
            </a:extLst>
          </p:cNvPr>
          <p:cNvSpPr txBox="1"/>
          <p:nvPr/>
        </p:nvSpPr>
        <p:spPr>
          <a:xfrm>
            <a:off x="848257" y="2124720"/>
            <a:ext cx="5449358" cy="477054"/>
          </a:xfrm>
          <a:prstGeom prst="rect">
            <a:avLst/>
          </a:prstGeom>
          <a:noFill/>
        </p:spPr>
        <p:txBody>
          <a:bodyPr wrap="square" rtlCol="0">
            <a:spAutoFit/>
          </a:bodyPr>
          <a:lstStyle/>
          <a:p>
            <a:r>
              <a:rPr lang="en-US" sz="2500" b="1">
                <a:latin typeface="IBM Plex Serif" panose="02060503050406000203" pitchFamily="18" charset="77"/>
                <a:ea typeface="Lato Heavy" charset="0"/>
                <a:cs typeface="Poppins" pitchFamily="2" charset="77"/>
              </a:rPr>
              <a:t>Mission:</a:t>
            </a:r>
          </a:p>
        </p:txBody>
      </p:sp>
    </p:spTree>
    <p:extLst>
      <p:ext uri="{BB962C8B-B14F-4D97-AF65-F5344CB8AC3E}">
        <p14:creationId xmlns:p14="http://schemas.microsoft.com/office/powerpoint/2010/main" val="153444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Copcap 2022">
      <a:dk1>
        <a:srgbClr val="000000"/>
      </a:dk1>
      <a:lt1>
        <a:srgbClr val="FFFFFF"/>
      </a:lt1>
      <a:dk2>
        <a:srgbClr val="2B757C"/>
      </a:dk2>
      <a:lt2>
        <a:srgbClr val="F7F0F0"/>
      </a:lt2>
      <a:accent1>
        <a:srgbClr val="090446"/>
      </a:accent1>
      <a:accent2>
        <a:srgbClr val="2B757C"/>
      </a:accent2>
      <a:accent3>
        <a:srgbClr val="EB5E28"/>
      </a:accent3>
      <a:accent4>
        <a:srgbClr val="FFC000"/>
      </a:accent4>
      <a:accent5>
        <a:srgbClr val="5B9BD5"/>
      </a:accent5>
      <a:accent6>
        <a:srgbClr val="0845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a:themeElements>
    <a:clrScheme name="Copcap 2022">
      <a:dk1>
        <a:srgbClr val="000000"/>
      </a:dk1>
      <a:lt1>
        <a:srgbClr val="FFFFFF"/>
      </a:lt1>
      <a:dk2>
        <a:srgbClr val="2B757C"/>
      </a:dk2>
      <a:lt2>
        <a:srgbClr val="F7F0F0"/>
      </a:lt2>
      <a:accent1>
        <a:srgbClr val="090446"/>
      </a:accent1>
      <a:accent2>
        <a:srgbClr val="2B757C"/>
      </a:accent2>
      <a:accent3>
        <a:srgbClr val="EB5E28"/>
      </a:accent3>
      <a:accent4>
        <a:srgbClr val="FFC000"/>
      </a:accent4>
      <a:accent5>
        <a:srgbClr val="5B9BD5"/>
      </a:accent5>
      <a:accent6>
        <a:srgbClr val="0845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S">
  <a:themeElements>
    <a:clrScheme name="Copcap 2022">
      <a:dk1>
        <a:srgbClr val="000000"/>
      </a:dk1>
      <a:lt1>
        <a:srgbClr val="FFFFFF"/>
      </a:lt1>
      <a:dk2>
        <a:srgbClr val="2B757C"/>
      </a:dk2>
      <a:lt2>
        <a:srgbClr val="F7F0F0"/>
      </a:lt2>
      <a:accent1>
        <a:srgbClr val="090446"/>
      </a:accent1>
      <a:accent2>
        <a:srgbClr val="2B757C"/>
      </a:accent2>
      <a:accent3>
        <a:srgbClr val="EB5E28"/>
      </a:accent3>
      <a:accent4>
        <a:srgbClr val="FFC000"/>
      </a:accent4>
      <a:accent5>
        <a:srgbClr val="5B9BD5"/>
      </a:accent5>
      <a:accent6>
        <a:srgbClr val="0845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a:themeElements>
    <a:clrScheme name="Copcap 2022">
      <a:dk1>
        <a:srgbClr val="000000"/>
      </a:dk1>
      <a:lt1>
        <a:srgbClr val="FFFFFF"/>
      </a:lt1>
      <a:dk2>
        <a:srgbClr val="2B757C"/>
      </a:dk2>
      <a:lt2>
        <a:srgbClr val="F7F0F0"/>
      </a:lt2>
      <a:accent1>
        <a:srgbClr val="090446"/>
      </a:accent1>
      <a:accent2>
        <a:srgbClr val="2B757C"/>
      </a:accent2>
      <a:accent3>
        <a:srgbClr val="EB5E28"/>
      </a:accent3>
      <a:accent4>
        <a:srgbClr val="FFC000"/>
      </a:accent4>
      <a:accent5>
        <a:srgbClr val="5B9BD5"/>
      </a:accent5>
      <a:accent6>
        <a:srgbClr val="0845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f27749-2a98-43b7-9e0a-c4a52070014c">
      <Terms xmlns="http://schemas.microsoft.com/office/infopath/2007/PartnerControls"/>
    </lcf76f155ced4ddcb4097134ff3c332f>
    <TaxCatchAll xmlns="181a5e78-88eb-4f56-8661-03157c48647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4206E401DCE9049A98650F80DE3F210" ma:contentTypeVersion="16" ma:contentTypeDescription="Opret et nyt dokument." ma:contentTypeScope="" ma:versionID="7472ffce8cb8c8ad4d56869e66f4ccfd">
  <xsd:schema xmlns:xsd="http://www.w3.org/2001/XMLSchema" xmlns:xs="http://www.w3.org/2001/XMLSchema" xmlns:p="http://schemas.microsoft.com/office/2006/metadata/properties" xmlns:ns2="f4f27749-2a98-43b7-9e0a-c4a52070014c" xmlns:ns3="181a5e78-88eb-4f56-8661-03157c486479" targetNamespace="http://schemas.microsoft.com/office/2006/metadata/properties" ma:root="true" ma:fieldsID="3ce100606bf2aa95ee6f1b65507c193c" ns2:_="" ns3:_="">
    <xsd:import namespace="f4f27749-2a98-43b7-9e0a-c4a52070014c"/>
    <xsd:import namespace="181a5e78-88eb-4f56-8661-03157c4864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f27749-2a98-43b7-9e0a-c4a520700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422b1f93-36ae-4069-80b8-6dd8caa29b2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1a5e78-88eb-4f56-8661-03157c48647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f81b6f6-d516-4fde-9777-b8f47b85d2b4}" ma:internalName="TaxCatchAll" ma:showField="CatchAllData" ma:web="181a5e78-88eb-4f56-8661-03157c4864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EF8356-0F2F-4D09-B315-0D5E40ADFC69}">
  <ds:schemaRefs>
    <ds:schemaRef ds:uri="http://schemas.microsoft.com/office/2006/metadata/properties"/>
    <ds:schemaRef ds:uri="http://schemas.microsoft.com/office/infopath/2007/PartnerControls"/>
    <ds:schemaRef ds:uri="f4f27749-2a98-43b7-9e0a-c4a52070014c"/>
    <ds:schemaRef ds:uri="181a5e78-88eb-4f56-8661-03157c486479"/>
  </ds:schemaRefs>
</ds:datastoreItem>
</file>

<file path=customXml/itemProps2.xml><?xml version="1.0" encoding="utf-8"?>
<ds:datastoreItem xmlns:ds="http://schemas.openxmlformats.org/officeDocument/2006/customXml" ds:itemID="{2045B622-51DB-4CCC-AF56-C73410131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f27749-2a98-43b7-9e0a-c4a52070014c"/>
    <ds:schemaRef ds:uri="181a5e78-88eb-4f56-8661-03157c4864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ECF2BB-1F20-4F2F-AF29-0F4D1AC0AC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2596</TotalTime>
  <Words>4935</Words>
  <Application>Microsoft Office PowerPoint</Application>
  <PresentationFormat>Widescreen</PresentationFormat>
  <Paragraphs>660</Paragraphs>
  <Slides>82</Slides>
  <Notes>44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82</vt:i4>
      </vt:variant>
    </vt:vector>
  </HeadingPairs>
  <TitlesOfParts>
    <vt:vector size="96" baseType="lpstr">
      <vt:lpstr>IBM Plex Serif</vt:lpstr>
      <vt:lpstr>Lato Light</vt:lpstr>
      <vt:lpstr>IBM Plex Serif Medm</vt:lpstr>
      <vt:lpstr>Montserrat SemiBold</vt:lpstr>
      <vt:lpstr>IBM Plex Serif SmBld</vt:lpstr>
      <vt:lpstr>Montserrat Medium</vt:lpstr>
      <vt:lpstr>Calibri</vt:lpstr>
      <vt:lpstr>Raleway</vt:lpstr>
      <vt:lpstr>Montserrat</vt:lpstr>
      <vt:lpstr>Arial</vt:lpstr>
      <vt:lpstr>Office-tema</vt:lpstr>
      <vt:lpstr>Agenda slides</vt:lpstr>
      <vt:lpstr>DIVIDER SLIDES</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business is to grow yours</vt:lpstr>
      <vt:lpstr>PowerPoint Presentation</vt:lpstr>
      <vt:lpstr>Employ the world’s best</vt:lpstr>
      <vt:lpstr>Industry strongholds</vt:lpstr>
      <vt:lpstr>Campaigns that deliver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are here to help  you and your company</vt:lpstr>
      <vt:lpstr>PowerPoint Presentation</vt:lpstr>
      <vt:lpstr>PowerPoint Presentation</vt:lpstr>
      <vt:lpstr>PowerPoint Presentation</vt:lpstr>
      <vt:lpstr>PowerPoint Presentation</vt:lpstr>
      <vt:lpstr>Icons that can be re-colored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so nice to meet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to edit the  presentation name right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Pillar charts, yay – every designers dream!</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Kasper Friis Jørgensen</dc:creator>
  <cp:keywords/>
  <dc:description/>
  <cp:lastModifiedBy>Claudia Maria Bednorz</cp:lastModifiedBy>
  <cp:revision>374</cp:revision>
  <dcterms:created xsi:type="dcterms:W3CDTF">2022-09-12T07:20:21Z</dcterms:created>
  <dcterms:modified xsi:type="dcterms:W3CDTF">2024-02-08T11:40:13Z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0x01010024206E401DCE9049A98650F80DE3F210</vt:lpwstr>
  </property>
  <property fmtid="{D5CDD505-2E9C-101B-9397-08002B2CF9AE}" pid="3" name="MediaServiceImageTags">
    <vt:lpwstr/>
  </property>
</Properties>
</file>